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9"/>
  </p:notesMasterIdLst>
  <p:sldIdLst>
    <p:sldId id="261" r:id="rId2"/>
    <p:sldId id="352" r:id="rId3"/>
    <p:sldId id="351" r:id="rId4"/>
    <p:sldId id="301" r:id="rId5"/>
    <p:sldId id="356" r:id="rId6"/>
    <p:sldId id="355" r:id="rId7"/>
    <p:sldId id="348" r:id="rId8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ha Kralovicova" initials="SK" lastIdx="5" clrIdx="0">
    <p:extLst>
      <p:ext uri="{19B8F6BF-5375-455C-9EA6-DF929625EA0E}">
        <p15:presenceInfo xmlns:p15="http://schemas.microsoft.com/office/powerpoint/2012/main" userId="S-1-5-21-7670290-2662851457-3404943547-359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2874"/>
    <a:srgbClr val="9E1E54"/>
    <a:srgbClr val="348BBA"/>
    <a:srgbClr val="2C3561"/>
    <a:srgbClr val="81C0D7"/>
    <a:srgbClr val="C20E1A"/>
    <a:srgbClr val="D03A24"/>
    <a:srgbClr val="E3A51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2" autoAdjust="0"/>
    <p:restoredTop sz="91948" autoAdjust="0"/>
  </p:normalViewPr>
  <p:slideViewPr>
    <p:cSldViewPr snapToGrid="0">
      <p:cViewPr varScale="1">
        <p:scale>
          <a:sx n="88" d="100"/>
          <a:sy n="88" d="100"/>
        </p:scale>
        <p:origin x="96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B7F2E448-4D45-4186-81AB-52CB9032A8B2}" type="datetimeFigureOut">
              <a:rPr lang="en-GB" smtClean="0"/>
              <a:pPr/>
              <a:t>14/06/2019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D311F452-E4F7-42C3-8BBA-07D329F9E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44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5075"/>
            <a:ext cx="5924550" cy="3332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8B764-2752-4E7B-8B22-97FD0376575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36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1F452-E4F7-42C3-8BBA-07D329F9EBC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3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0285-A423-4594-84D3-70994A5AC4F1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B49A7-31FA-48BF-97A8-1407611FAFDE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6C08-3678-4730-B73B-53A0D4B45865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512-A27C-4CA9-9B11-77D6CE0C8483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6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073EB-20D4-4653-A50B-DFFCBCB712B7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9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13CF-A110-44F9-B218-54E682140B96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0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2747-52A1-4906-9053-3D32F1BDE6E6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6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5D3-6C8C-415C-926D-CB3BA11248C5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1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835A-F5AF-4E9F-ACB4-193BCEBE98E8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59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7245-0C6C-4D49-B9F6-52E10D576683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81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9203-1CB2-4E73-9913-C58B65B55862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0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681FE-F18A-44ED-B88A-C93BE3B30266}" type="datetime5">
              <a:rPr lang="en-US" smtClean="0"/>
              <a:pPr/>
              <a:t>14-Jun-19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Business Development Document - EMEA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5B32-30F0-44A1-95DD-50ED808806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hyperlink" Target="http://www.linkedin.com/company/reed" TargetMode="External"/><Relationship Id="rId7" Type="http://schemas.openxmlformats.org/officeDocument/2006/relationships/hyperlink" Target="https://www.youtube.com/user/reedglobal" TargetMode="External"/><Relationship Id="rId12" Type="http://schemas.openxmlformats.org/officeDocument/2006/relationships/image" Target="../media/image10.png"/><Relationship Id="rId17" Type="http://schemas.openxmlformats.org/officeDocument/2006/relationships/hyperlink" Target="https://www.linkedin.com/in/kl%C3%A1ra-peth%C5%91-03b6b963" TargetMode="External"/><Relationship Id="rId2" Type="http://schemas.openxmlformats.org/officeDocument/2006/relationships/hyperlink" Target="mailto:nikolett.juhasz@reedglobal.com" TargetMode="Externa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www.instagram.com/reed_hungary" TargetMode="External"/><Relationship Id="rId5" Type="http://schemas.openxmlformats.org/officeDocument/2006/relationships/hyperlink" Target="https://twitter.com/reedglobal" TargetMode="External"/><Relationship Id="rId15" Type="http://schemas.openxmlformats.org/officeDocument/2006/relationships/hyperlink" Target="https://www.linkedin.com/in/nikolettjuhaszreed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facebook.com/ReedHungary/" TargetMode="External"/><Relationship Id="rId14" Type="http://schemas.openxmlformats.org/officeDocument/2006/relationships/hyperlink" Target="mailto:rita.cseke@reedgloba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rot="10800000">
            <a:off x="-69574" y="-81214"/>
            <a:ext cx="12261574" cy="6947452"/>
          </a:xfrm>
          <a:prstGeom prst="rect">
            <a:avLst/>
          </a:prstGeom>
          <a:gradFill rotWithShape="1">
            <a:gsLst>
              <a:gs pos="0">
                <a:srgbClr val="39C2D7"/>
              </a:gs>
              <a:gs pos="100000">
                <a:srgbClr val="2C3987"/>
              </a:gs>
            </a:gsLst>
            <a:lin ang="0" scaled="1"/>
          </a:gradFill>
          <a:ln w="9525">
            <a:solidFill>
              <a:srgbClr val="39C2D7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8420" y="5984658"/>
            <a:ext cx="110712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hu-H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        		 reedglobal.hu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28420" y="1601331"/>
            <a:ext cx="8796580" cy="3600986"/>
          </a:xfrm>
          <a:prstGeom prst="rect">
            <a:avLst/>
          </a:prstGeom>
          <a:noFill/>
          <a:ln w="19050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Reed Magyarország Kft. </a:t>
            </a:r>
          </a:p>
          <a:p>
            <a:pPr algn="ctr"/>
            <a:endParaRPr lang="cs-CZ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Munkaerő-kölcsönzés</a:t>
            </a:r>
            <a:endParaRPr lang="hu-H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44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  <a:p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7137" y="365761"/>
            <a:ext cx="8277726" cy="6131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P:\RPS Project\9004 Project\Reed Treasury IP\Brand Library\Logos\Logos 2015\business requests\APAC\RSR_APAC\RSR_APAC_RGB_png\REED_roundel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39" y="249603"/>
            <a:ext cx="2520656" cy="25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3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10991"/>
          <a:stretch/>
        </p:blipFill>
        <p:spPr>
          <a:xfrm>
            <a:off x="-10828" y="0"/>
            <a:ext cx="3995351" cy="685800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gradFill flip="none" rotWithShape="1">
            <a:gsLst>
              <a:gs pos="0">
                <a:srgbClr val="93DDE9"/>
              </a:gs>
              <a:gs pos="43000">
                <a:srgbClr val="39C2D7"/>
              </a:gs>
              <a:gs pos="72000">
                <a:srgbClr val="297CAC"/>
              </a:gs>
              <a:gs pos="100000">
                <a:srgbClr val="2C35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168367" y="148500"/>
            <a:ext cx="3309957" cy="536212"/>
          </a:xfrm>
          <a:prstGeom prst="rect">
            <a:avLst/>
          </a:prstGeom>
        </p:spPr>
        <p:txBody>
          <a:bodyPr wrap="none" lIns="104305" tIns="52153" rIns="104305" bIns="52153">
            <a:spAutoFit/>
          </a:bodyPr>
          <a:lstStyle/>
          <a:p>
            <a:pPr>
              <a:defRPr/>
            </a:pPr>
            <a:r>
              <a:rPr lang="hu-HU" sz="2800" b="1" dirty="0" smtClean="0">
                <a:solidFill>
                  <a:schemeClr val="bg1"/>
                </a:solidFill>
              </a:rPr>
              <a:t>MAGYARORSZÁG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079654" y="1068722"/>
            <a:ext cx="4375803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400" dirty="0" smtClean="0">
                <a:solidFill>
                  <a:srgbClr val="2C3561"/>
                </a:solidFill>
              </a:rPr>
              <a:t>A </a:t>
            </a:r>
            <a:r>
              <a:rPr lang="en-GB" sz="1400" dirty="0" smtClean="0">
                <a:solidFill>
                  <a:srgbClr val="2C3561"/>
                </a:solidFill>
              </a:rPr>
              <a:t>REED </a:t>
            </a:r>
            <a:r>
              <a:rPr lang="hu-HU" sz="1400" dirty="0" smtClean="0">
                <a:solidFill>
                  <a:srgbClr val="2C3561"/>
                </a:solidFill>
              </a:rPr>
              <a:t>a világ legnagyobb toborzással és kiválasztással foglalkozó családi tulajdonban lévő vállalkozása. 1960 óta segíti az álláskeresőket és a munkaadókat világszerte 400 irodában, közel 3000 munkatárssal.</a:t>
            </a:r>
          </a:p>
          <a:p>
            <a:pPr algn="just"/>
            <a:endParaRPr lang="cs-CZ" sz="1400" dirty="0">
              <a:solidFill>
                <a:srgbClr val="2C3561"/>
              </a:solidFill>
            </a:endParaRPr>
          </a:p>
          <a:p>
            <a:pPr algn="just"/>
            <a:r>
              <a:rPr lang="hu-HU" sz="1400" dirty="0">
                <a:solidFill>
                  <a:srgbClr val="2C3561"/>
                </a:solidFill>
              </a:rPr>
              <a:t>A Reed magyarországi működését 2008-ban kezdte meg, immáron 10 éve, egy nemzetközi terjeszkedés és fejlődés eredményeként érkezett meg Budapestre. Dinamikus és gyors fejlődésünk során a kezdeti 4 fős csapatunk mára már 25 főre nőtte ki magát. Cégünk a pályakezdő jelöltek szintjétől a vezetői szintig nyújt munkaerő-közvetítési és kölcsönzési szolgáltatást, mind határozatlan, mind határozott idejű pozíciókba. </a:t>
            </a:r>
            <a:endParaRPr lang="hu-HU" sz="1400" dirty="0" smtClean="0">
              <a:solidFill>
                <a:srgbClr val="2C3561"/>
              </a:solidFill>
            </a:endParaRPr>
          </a:p>
          <a:p>
            <a:pPr algn="just"/>
            <a:endParaRPr lang="hu-HU" sz="1400" dirty="0" smtClean="0">
              <a:solidFill>
                <a:srgbClr val="2C3561"/>
              </a:solidFill>
            </a:endParaRPr>
          </a:p>
          <a:p>
            <a:pPr algn="just"/>
            <a:endParaRPr lang="en-GB" sz="1400" dirty="0" smtClean="0">
              <a:solidFill>
                <a:srgbClr val="2C356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GB" sz="1400" dirty="0" smtClean="0">
              <a:solidFill>
                <a:srgbClr val="2C35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400" dirty="0" smtClean="0">
              <a:solidFill>
                <a:srgbClr val="2C356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GB" sz="1400" dirty="0" smtClean="0">
              <a:solidFill>
                <a:srgbClr val="2C35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050" dirty="0" smtClean="0">
              <a:solidFill>
                <a:srgbClr val="2C3561"/>
              </a:solidFill>
              <a:latin typeface="BPreplay" panose="02000503000000020004" pitchFamily="50" charset="0"/>
              <a:ea typeface="Times New Roman" panose="02020603050405020304" pitchFamily="18" charset="0"/>
            </a:endParaRPr>
          </a:p>
          <a:p>
            <a:endParaRPr lang="en-GB" sz="1050" dirty="0">
              <a:solidFill>
                <a:srgbClr val="2C3561"/>
              </a:solidFill>
              <a:latin typeface="BPreplay" panose="02000503000000020004" pitchFamily="50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9654" y="4489939"/>
            <a:ext cx="71745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>
                <a:solidFill>
                  <a:srgbClr val="2C3561"/>
                </a:solidFill>
              </a:rPr>
              <a:t>Munkaerő-kölcsönzési területen működő üzletágunk főként szellemi pozíciók betöltésével foglalkozik, középfokú végzettségtől kezdve felsőfokú, vagy speciális végzettség egyaránt; rövid vagy hosszabb időre. </a:t>
            </a:r>
            <a:endParaRPr lang="hu-HU" sz="1400" dirty="0" smtClean="0">
              <a:solidFill>
                <a:srgbClr val="2C3561"/>
              </a:solidFill>
            </a:endParaRPr>
          </a:p>
          <a:p>
            <a:pPr algn="just"/>
            <a:endParaRPr lang="hu-HU" sz="1400" dirty="0">
              <a:solidFill>
                <a:srgbClr val="2C3561"/>
              </a:solidFill>
            </a:endParaRPr>
          </a:p>
          <a:p>
            <a:pPr algn="just"/>
            <a:r>
              <a:rPr lang="hu-HU" sz="1400" dirty="0" smtClean="0">
                <a:solidFill>
                  <a:srgbClr val="2C3561"/>
                </a:solidFill>
              </a:rPr>
              <a:t>Jellemző </a:t>
            </a:r>
            <a:r>
              <a:rPr lang="hu-HU" sz="1400" dirty="0">
                <a:solidFill>
                  <a:srgbClr val="2C3561"/>
                </a:solidFill>
              </a:rPr>
              <a:t>terület, amelyekre toborzásaink folynak: </a:t>
            </a:r>
            <a:r>
              <a:rPr lang="hu-HU" sz="1400" dirty="0" smtClean="0">
                <a:solidFill>
                  <a:srgbClr val="2C3561"/>
                </a:solidFill>
              </a:rPr>
              <a:t>ügyfélszolgálat</a:t>
            </a:r>
            <a:r>
              <a:rPr lang="hu-HU" sz="1400" dirty="0">
                <a:solidFill>
                  <a:srgbClr val="2C3561"/>
                </a:solidFill>
              </a:rPr>
              <a:t>, </a:t>
            </a:r>
            <a:r>
              <a:rPr lang="hu-HU" sz="1400" dirty="0" smtClean="0">
                <a:solidFill>
                  <a:srgbClr val="2C3561"/>
                </a:solidFill>
              </a:rPr>
              <a:t>értékesítés</a:t>
            </a:r>
            <a:r>
              <a:rPr lang="hu-HU" sz="1400" dirty="0">
                <a:solidFill>
                  <a:srgbClr val="2C3561"/>
                </a:solidFill>
              </a:rPr>
              <a:t>, </a:t>
            </a:r>
            <a:r>
              <a:rPr lang="hu-HU" sz="1400" dirty="0" smtClean="0">
                <a:solidFill>
                  <a:srgbClr val="2C3561"/>
                </a:solidFill>
              </a:rPr>
              <a:t>back </a:t>
            </a:r>
            <a:r>
              <a:rPr lang="hu-HU" sz="1400" dirty="0">
                <a:solidFill>
                  <a:srgbClr val="2C3561"/>
                </a:solidFill>
              </a:rPr>
              <a:t>office, </a:t>
            </a:r>
            <a:r>
              <a:rPr lang="hu-HU" sz="1400" dirty="0" smtClean="0">
                <a:solidFill>
                  <a:srgbClr val="2C3561"/>
                </a:solidFill>
              </a:rPr>
              <a:t>adminisztráció</a:t>
            </a:r>
            <a:r>
              <a:rPr lang="hu-HU" sz="1400" dirty="0">
                <a:solidFill>
                  <a:srgbClr val="2C3561"/>
                </a:solidFill>
              </a:rPr>
              <a:t>, </a:t>
            </a:r>
            <a:r>
              <a:rPr lang="hu-HU" sz="1400" dirty="0" smtClean="0">
                <a:solidFill>
                  <a:srgbClr val="2C3561"/>
                </a:solidFill>
              </a:rPr>
              <a:t>szakmai </a:t>
            </a:r>
            <a:r>
              <a:rPr lang="hu-HU" sz="1400" dirty="0">
                <a:solidFill>
                  <a:srgbClr val="2C3561"/>
                </a:solidFill>
              </a:rPr>
              <a:t>és általános </a:t>
            </a:r>
            <a:r>
              <a:rPr lang="hu-HU" sz="1400" dirty="0" smtClean="0">
                <a:solidFill>
                  <a:srgbClr val="2C3561"/>
                </a:solidFill>
              </a:rPr>
              <a:t>asszisztencia</a:t>
            </a:r>
            <a:r>
              <a:rPr lang="hu-HU" sz="1400" dirty="0">
                <a:solidFill>
                  <a:srgbClr val="2C3561"/>
                </a:solidFill>
              </a:rPr>
              <a:t>, </a:t>
            </a:r>
            <a:r>
              <a:rPr lang="hu-HU" sz="1400" dirty="0" smtClean="0">
                <a:solidFill>
                  <a:srgbClr val="2C3561"/>
                </a:solidFill>
              </a:rPr>
              <a:t>támogató </a:t>
            </a:r>
            <a:r>
              <a:rPr lang="hu-HU" sz="1400" dirty="0">
                <a:solidFill>
                  <a:srgbClr val="2C3561"/>
                </a:solidFill>
              </a:rPr>
              <a:t>funkciók, </a:t>
            </a:r>
            <a:r>
              <a:rPr lang="hu-HU" sz="1400" dirty="0" smtClean="0">
                <a:solidFill>
                  <a:srgbClr val="2C3561"/>
                </a:solidFill>
              </a:rPr>
              <a:t>pénzügy </a:t>
            </a:r>
            <a:r>
              <a:rPr lang="hu-HU" sz="1400" dirty="0">
                <a:solidFill>
                  <a:srgbClr val="2C3561"/>
                </a:solidFill>
              </a:rPr>
              <a:t>és számvitel, b</a:t>
            </a:r>
            <a:r>
              <a:rPr lang="hu-HU" sz="1400" dirty="0" smtClean="0">
                <a:solidFill>
                  <a:srgbClr val="2C3561"/>
                </a:solidFill>
              </a:rPr>
              <a:t>ank </a:t>
            </a:r>
            <a:r>
              <a:rPr lang="hu-HU" sz="1400" dirty="0">
                <a:solidFill>
                  <a:srgbClr val="2C3561"/>
                </a:solidFill>
              </a:rPr>
              <a:t>és biztosítás.</a:t>
            </a:r>
            <a:endParaRPr lang="en-GB" sz="1400" dirty="0">
              <a:solidFill>
                <a:srgbClr val="2C356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43975" y="1935389"/>
            <a:ext cx="3058929" cy="2077701"/>
            <a:chOff x="5480958" y="3076708"/>
            <a:chExt cx="3058929" cy="2077701"/>
          </a:xfrm>
        </p:grpSpPr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7916682" y="3076708"/>
              <a:ext cx="592695" cy="588782"/>
              <a:chOff x="6316663" y="611188"/>
              <a:chExt cx="720725" cy="720725"/>
            </a:xfrm>
          </p:grpSpPr>
          <p:sp>
            <p:nvSpPr>
              <p:cNvPr id="44" name="Oval 62"/>
              <p:cNvSpPr>
                <a:spLocks noChangeArrowheads="1"/>
              </p:cNvSpPr>
              <p:nvPr/>
            </p:nvSpPr>
            <p:spPr bwMode="auto">
              <a:xfrm>
                <a:off x="6316663" y="611188"/>
                <a:ext cx="720725" cy="720725"/>
              </a:xfrm>
              <a:prstGeom prst="ellipse">
                <a:avLst/>
              </a:prstGeom>
              <a:solidFill>
                <a:srgbClr val="2C35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 sz="1350" dirty="0"/>
              </a:p>
            </p:txBody>
          </p:sp>
          <p:grpSp>
            <p:nvGrpSpPr>
              <p:cNvPr id="45" name="Group 44"/>
              <p:cNvGrpSpPr>
                <a:grpSpLocks noChangeAspect="1"/>
              </p:cNvGrpSpPr>
              <p:nvPr/>
            </p:nvGrpSpPr>
            <p:grpSpPr>
              <a:xfrm>
                <a:off x="6452915" y="756519"/>
                <a:ext cx="495818" cy="432062"/>
                <a:chOff x="1933575" y="696913"/>
                <a:chExt cx="6197600" cy="5400675"/>
              </a:xfrm>
              <a:solidFill>
                <a:srgbClr val="FFFFFF"/>
              </a:solidFill>
            </p:grpSpPr>
            <p:sp>
              <p:nvSpPr>
                <p:cNvPr id="46" name="Freeform 1"/>
                <p:cNvSpPr>
                  <a:spLocks noChangeArrowheads="1"/>
                </p:cNvSpPr>
                <p:nvPr/>
              </p:nvSpPr>
              <p:spPr bwMode="auto">
                <a:xfrm>
                  <a:off x="3935413" y="1901825"/>
                  <a:ext cx="4195762" cy="4195763"/>
                </a:xfrm>
                <a:custGeom>
                  <a:avLst/>
                  <a:gdLst>
                    <a:gd name="T0" fmla="*/ 1375 w 11657"/>
                    <a:gd name="T1" fmla="*/ 2844 h 11657"/>
                    <a:gd name="T2" fmla="*/ 1375 w 11657"/>
                    <a:gd name="T3" fmla="*/ 2844 h 11657"/>
                    <a:gd name="T4" fmla="*/ 1469 w 11657"/>
                    <a:gd name="T5" fmla="*/ 3782 h 11657"/>
                    <a:gd name="T6" fmla="*/ 813 w 11657"/>
                    <a:gd name="T7" fmla="*/ 3969 h 11657"/>
                    <a:gd name="T8" fmla="*/ 94 w 11657"/>
                    <a:gd name="T9" fmla="*/ 4593 h 11657"/>
                    <a:gd name="T10" fmla="*/ 469 w 11657"/>
                    <a:gd name="T11" fmla="*/ 5468 h 11657"/>
                    <a:gd name="T12" fmla="*/ 1031 w 11657"/>
                    <a:gd name="T13" fmla="*/ 6218 h 11657"/>
                    <a:gd name="T14" fmla="*/ 532 w 11657"/>
                    <a:gd name="T15" fmla="*/ 6718 h 11657"/>
                    <a:gd name="T16" fmla="*/ 250 w 11657"/>
                    <a:gd name="T17" fmla="*/ 7624 h 11657"/>
                    <a:gd name="T18" fmla="*/ 1000 w 11657"/>
                    <a:gd name="T19" fmla="*/ 8187 h 11657"/>
                    <a:gd name="T20" fmla="*/ 1719 w 11657"/>
                    <a:gd name="T21" fmla="*/ 8312 h 11657"/>
                    <a:gd name="T22" fmla="*/ 1688 w 11657"/>
                    <a:gd name="T23" fmla="*/ 9249 h 11657"/>
                    <a:gd name="T24" fmla="*/ 1875 w 11657"/>
                    <a:gd name="T25" fmla="*/ 10187 h 11657"/>
                    <a:gd name="T26" fmla="*/ 2844 w 11657"/>
                    <a:gd name="T27" fmla="*/ 10281 h 11657"/>
                    <a:gd name="T28" fmla="*/ 3781 w 11657"/>
                    <a:gd name="T29" fmla="*/ 10187 h 11657"/>
                    <a:gd name="T30" fmla="*/ 3937 w 11657"/>
                    <a:gd name="T31" fmla="*/ 10874 h 11657"/>
                    <a:gd name="T32" fmla="*/ 4593 w 11657"/>
                    <a:gd name="T33" fmla="*/ 11562 h 11657"/>
                    <a:gd name="T34" fmla="*/ 5468 w 11657"/>
                    <a:gd name="T35" fmla="*/ 11187 h 11657"/>
                    <a:gd name="T36" fmla="*/ 6218 w 11657"/>
                    <a:gd name="T37" fmla="*/ 10624 h 11657"/>
                    <a:gd name="T38" fmla="*/ 6718 w 11657"/>
                    <a:gd name="T39" fmla="*/ 11124 h 11657"/>
                    <a:gd name="T40" fmla="*/ 7624 w 11657"/>
                    <a:gd name="T41" fmla="*/ 11437 h 11657"/>
                    <a:gd name="T42" fmla="*/ 8187 w 11657"/>
                    <a:gd name="T43" fmla="*/ 10656 h 11657"/>
                    <a:gd name="T44" fmla="*/ 8562 w 11657"/>
                    <a:gd name="T45" fmla="*/ 9780 h 11657"/>
                    <a:gd name="T46" fmla="*/ 9249 w 11657"/>
                    <a:gd name="T47" fmla="*/ 9968 h 11657"/>
                    <a:gd name="T48" fmla="*/ 10187 w 11657"/>
                    <a:gd name="T49" fmla="*/ 9780 h 11657"/>
                    <a:gd name="T50" fmla="*/ 10281 w 11657"/>
                    <a:gd name="T51" fmla="*/ 8843 h 11657"/>
                    <a:gd name="T52" fmla="*/ 10156 w 11657"/>
                    <a:gd name="T53" fmla="*/ 7874 h 11657"/>
                    <a:gd name="T54" fmla="*/ 10843 w 11657"/>
                    <a:gd name="T55" fmla="*/ 7718 h 11657"/>
                    <a:gd name="T56" fmla="*/ 11562 w 11657"/>
                    <a:gd name="T57" fmla="*/ 7062 h 11657"/>
                    <a:gd name="T58" fmla="*/ 11187 w 11657"/>
                    <a:gd name="T59" fmla="*/ 6187 h 11657"/>
                    <a:gd name="T60" fmla="*/ 10624 w 11657"/>
                    <a:gd name="T61" fmla="*/ 5437 h 11657"/>
                    <a:gd name="T62" fmla="*/ 11124 w 11657"/>
                    <a:gd name="T63" fmla="*/ 4937 h 11657"/>
                    <a:gd name="T64" fmla="*/ 11406 w 11657"/>
                    <a:gd name="T65" fmla="*/ 4032 h 11657"/>
                    <a:gd name="T66" fmla="*/ 10656 w 11657"/>
                    <a:gd name="T67" fmla="*/ 3469 h 11657"/>
                    <a:gd name="T68" fmla="*/ 9781 w 11657"/>
                    <a:gd name="T69" fmla="*/ 3094 h 11657"/>
                    <a:gd name="T70" fmla="*/ 9968 w 11657"/>
                    <a:gd name="T71" fmla="*/ 2438 h 11657"/>
                    <a:gd name="T72" fmla="*/ 9781 w 11657"/>
                    <a:gd name="T73" fmla="*/ 1500 h 11657"/>
                    <a:gd name="T74" fmla="*/ 8812 w 11657"/>
                    <a:gd name="T75" fmla="*/ 1375 h 11657"/>
                    <a:gd name="T76" fmla="*/ 7874 w 11657"/>
                    <a:gd name="T77" fmla="*/ 1500 h 11657"/>
                    <a:gd name="T78" fmla="*/ 7687 w 11657"/>
                    <a:gd name="T79" fmla="*/ 813 h 11657"/>
                    <a:gd name="T80" fmla="*/ 7062 w 11657"/>
                    <a:gd name="T81" fmla="*/ 94 h 11657"/>
                    <a:gd name="T82" fmla="*/ 6187 w 11657"/>
                    <a:gd name="T83" fmla="*/ 500 h 11657"/>
                    <a:gd name="T84" fmla="*/ 5437 w 11657"/>
                    <a:gd name="T85" fmla="*/ 1063 h 11657"/>
                    <a:gd name="T86" fmla="*/ 4937 w 11657"/>
                    <a:gd name="T87" fmla="*/ 563 h 11657"/>
                    <a:gd name="T88" fmla="*/ 4031 w 11657"/>
                    <a:gd name="T89" fmla="*/ 250 h 11657"/>
                    <a:gd name="T90" fmla="*/ 3468 w 11657"/>
                    <a:gd name="T91" fmla="*/ 1032 h 11657"/>
                    <a:gd name="T92" fmla="*/ 3093 w 11657"/>
                    <a:gd name="T93" fmla="*/ 1907 h 11657"/>
                    <a:gd name="T94" fmla="*/ 2407 w 11657"/>
                    <a:gd name="T95" fmla="*/ 1688 h 11657"/>
                    <a:gd name="T96" fmla="*/ 1469 w 11657"/>
                    <a:gd name="T97" fmla="*/ 1907 h 11657"/>
                    <a:gd name="T98" fmla="*/ 1375 w 11657"/>
                    <a:gd name="T99" fmla="*/ 2844 h 11657"/>
                    <a:gd name="T100" fmla="*/ 4781 w 11657"/>
                    <a:gd name="T101" fmla="*/ 2625 h 11657"/>
                    <a:gd name="T102" fmla="*/ 4781 w 11657"/>
                    <a:gd name="T103" fmla="*/ 2625 h 11657"/>
                    <a:gd name="T104" fmla="*/ 9031 w 11657"/>
                    <a:gd name="T105" fmla="*/ 4812 h 11657"/>
                    <a:gd name="T106" fmla="*/ 6843 w 11657"/>
                    <a:gd name="T107" fmla="*/ 9031 h 11657"/>
                    <a:gd name="T108" fmla="*/ 2625 w 11657"/>
                    <a:gd name="T109" fmla="*/ 6874 h 11657"/>
                    <a:gd name="T110" fmla="*/ 4781 w 11657"/>
                    <a:gd name="T111" fmla="*/ 2625 h 11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657" h="11657">
                      <a:moveTo>
                        <a:pt x="1375" y="2844"/>
                      </a:moveTo>
                      <a:lnTo>
                        <a:pt x="1375" y="2844"/>
                      </a:lnTo>
                      <a:cubicBezTo>
                        <a:pt x="1594" y="3063"/>
                        <a:pt x="1563" y="3625"/>
                        <a:pt x="1469" y="3782"/>
                      </a:cubicBezTo>
                      <a:cubicBezTo>
                        <a:pt x="1407" y="3938"/>
                        <a:pt x="1094" y="4032"/>
                        <a:pt x="813" y="3969"/>
                      </a:cubicBezTo>
                      <a:cubicBezTo>
                        <a:pt x="500" y="3907"/>
                        <a:pt x="188" y="4187"/>
                        <a:pt x="94" y="4593"/>
                      </a:cubicBezTo>
                      <a:cubicBezTo>
                        <a:pt x="0" y="5031"/>
                        <a:pt x="157" y="5406"/>
                        <a:pt x="469" y="5468"/>
                      </a:cubicBezTo>
                      <a:cubicBezTo>
                        <a:pt x="782" y="5531"/>
                        <a:pt x="1031" y="6062"/>
                        <a:pt x="1031" y="6218"/>
                      </a:cubicBezTo>
                      <a:cubicBezTo>
                        <a:pt x="1063" y="6406"/>
                        <a:pt x="844" y="6624"/>
                        <a:pt x="532" y="6718"/>
                      </a:cubicBezTo>
                      <a:cubicBezTo>
                        <a:pt x="250" y="6812"/>
                        <a:pt x="94" y="7218"/>
                        <a:pt x="250" y="7624"/>
                      </a:cubicBezTo>
                      <a:cubicBezTo>
                        <a:pt x="375" y="8031"/>
                        <a:pt x="719" y="8281"/>
                        <a:pt x="1000" y="8187"/>
                      </a:cubicBezTo>
                      <a:cubicBezTo>
                        <a:pt x="1313" y="8093"/>
                        <a:pt x="1625" y="8156"/>
                        <a:pt x="1719" y="8312"/>
                      </a:cubicBezTo>
                      <a:cubicBezTo>
                        <a:pt x="1782" y="8468"/>
                        <a:pt x="1907" y="9031"/>
                        <a:pt x="1688" y="9249"/>
                      </a:cubicBezTo>
                      <a:cubicBezTo>
                        <a:pt x="1469" y="9468"/>
                        <a:pt x="1563" y="9906"/>
                        <a:pt x="1875" y="10187"/>
                      </a:cubicBezTo>
                      <a:cubicBezTo>
                        <a:pt x="2188" y="10468"/>
                        <a:pt x="2625" y="10531"/>
                        <a:pt x="2844" y="10281"/>
                      </a:cubicBezTo>
                      <a:cubicBezTo>
                        <a:pt x="3032" y="10062"/>
                        <a:pt x="3624" y="10093"/>
                        <a:pt x="3781" y="10187"/>
                      </a:cubicBezTo>
                      <a:cubicBezTo>
                        <a:pt x="3937" y="10249"/>
                        <a:pt x="4031" y="10562"/>
                        <a:pt x="3937" y="10874"/>
                      </a:cubicBezTo>
                      <a:cubicBezTo>
                        <a:pt x="3874" y="11156"/>
                        <a:pt x="4187" y="11499"/>
                        <a:pt x="4593" y="11562"/>
                      </a:cubicBezTo>
                      <a:cubicBezTo>
                        <a:pt x="4999" y="11656"/>
                        <a:pt x="5406" y="11499"/>
                        <a:pt x="5468" y="11187"/>
                      </a:cubicBezTo>
                      <a:cubicBezTo>
                        <a:pt x="5531" y="10874"/>
                        <a:pt x="6031" y="10656"/>
                        <a:pt x="6218" y="10624"/>
                      </a:cubicBezTo>
                      <a:cubicBezTo>
                        <a:pt x="6406" y="10593"/>
                        <a:pt x="6624" y="10843"/>
                        <a:pt x="6718" y="11124"/>
                      </a:cubicBezTo>
                      <a:cubicBezTo>
                        <a:pt x="6812" y="11437"/>
                        <a:pt x="7218" y="11562"/>
                        <a:pt x="7624" y="11437"/>
                      </a:cubicBezTo>
                      <a:cubicBezTo>
                        <a:pt x="8031" y="11281"/>
                        <a:pt x="8281" y="10937"/>
                        <a:pt x="8187" y="10656"/>
                      </a:cubicBezTo>
                      <a:cubicBezTo>
                        <a:pt x="8093" y="10374"/>
                        <a:pt x="8437" y="9874"/>
                        <a:pt x="8562" y="9780"/>
                      </a:cubicBezTo>
                      <a:cubicBezTo>
                        <a:pt x="8718" y="9687"/>
                        <a:pt x="8999" y="9780"/>
                        <a:pt x="9249" y="9968"/>
                      </a:cubicBezTo>
                      <a:cubicBezTo>
                        <a:pt x="9468" y="10187"/>
                        <a:pt x="9906" y="10093"/>
                        <a:pt x="10187" y="9780"/>
                      </a:cubicBezTo>
                      <a:cubicBezTo>
                        <a:pt x="10468" y="9468"/>
                        <a:pt x="10499" y="9031"/>
                        <a:pt x="10281" y="8843"/>
                      </a:cubicBezTo>
                      <a:cubicBezTo>
                        <a:pt x="10062" y="8624"/>
                        <a:pt x="10093" y="8062"/>
                        <a:pt x="10156" y="7874"/>
                      </a:cubicBezTo>
                      <a:cubicBezTo>
                        <a:pt x="10249" y="7718"/>
                        <a:pt x="10562" y="7656"/>
                        <a:pt x="10843" y="7718"/>
                      </a:cubicBezTo>
                      <a:cubicBezTo>
                        <a:pt x="11155" y="7781"/>
                        <a:pt x="11468" y="7499"/>
                        <a:pt x="11562" y="7062"/>
                      </a:cubicBezTo>
                      <a:cubicBezTo>
                        <a:pt x="11656" y="6656"/>
                        <a:pt x="11468" y="6281"/>
                        <a:pt x="11187" y="6187"/>
                      </a:cubicBezTo>
                      <a:cubicBezTo>
                        <a:pt x="10874" y="6124"/>
                        <a:pt x="10624" y="5624"/>
                        <a:pt x="10624" y="5437"/>
                      </a:cubicBezTo>
                      <a:cubicBezTo>
                        <a:pt x="10593" y="5249"/>
                        <a:pt x="10812" y="5031"/>
                        <a:pt x="11124" y="4937"/>
                      </a:cubicBezTo>
                      <a:cubicBezTo>
                        <a:pt x="11406" y="4843"/>
                        <a:pt x="11531" y="4437"/>
                        <a:pt x="11406" y="4032"/>
                      </a:cubicBezTo>
                      <a:cubicBezTo>
                        <a:pt x="11281" y="3625"/>
                        <a:pt x="10937" y="3375"/>
                        <a:pt x="10656" y="3469"/>
                      </a:cubicBezTo>
                      <a:cubicBezTo>
                        <a:pt x="10343" y="3563"/>
                        <a:pt x="9874" y="3250"/>
                        <a:pt x="9781" y="3094"/>
                      </a:cubicBezTo>
                      <a:cubicBezTo>
                        <a:pt x="9656" y="2969"/>
                        <a:pt x="9749" y="2657"/>
                        <a:pt x="9968" y="2438"/>
                      </a:cubicBezTo>
                      <a:cubicBezTo>
                        <a:pt x="10156" y="2188"/>
                        <a:pt x="10093" y="1782"/>
                        <a:pt x="9781" y="1500"/>
                      </a:cubicBezTo>
                      <a:cubicBezTo>
                        <a:pt x="9437" y="1188"/>
                        <a:pt x="9031" y="1157"/>
                        <a:pt x="8812" y="1375"/>
                      </a:cubicBezTo>
                      <a:cubicBezTo>
                        <a:pt x="8593" y="1625"/>
                        <a:pt x="8031" y="1563"/>
                        <a:pt x="7874" y="1500"/>
                      </a:cubicBezTo>
                      <a:cubicBezTo>
                        <a:pt x="7718" y="1407"/>
                        <a:pt x="7624" y="1125"/>
                        <a:pt x="7687" y="813"/>
                      </a:cubicBezTo>
                      <a:cubicBezTo>
                        <a:pt x="7749" y="500"/>
                        <a:pt x="7468" y="188"/>
                        <a:pt x="7062" y="94"/>
                      </a:cubicBezTo>
                      <a:cubicBezTo>
                        <a:pt x="6656" y="0"/>
                        <a:pt x="6249" y="188"/>
                        <a:pt x="6187" y="500"/>
                      </a:cubicBezTo>
                      <a:cubicBezTo>
                        <a:pt x="6124" y="782"/>
                        <a:pt x="5593" y="1032"/>
                        <a:pt x="5437" y="1063"/>
                      </a:cubicBezTo>
                      <a:cubicBezTo>
                        <a:pt x="5249" y="1063"/>
                        <a:pt x="5031" y="844"/>
                        <a:pt x="4937" y="563"/>
                      </a:cubicBezTo>
                      <a:cubicBezTo>
                        <a:pt x="4843" y="250"/>
                        <a:pt x="4437" y="125"/>
                        <a:pt x="4031" y="250"/>
                      </a:cubicBezTo>
                      <a:cubicBezTo>
                        <a:pt x="3624" y="375"/>
                        <a:pt x="3374" y="719"/>
                        <a:pt x="3468" y="1032"/>
                      </a:cubicBezTo>
                      <a:cubicBezTo>
                        <a:pt x="3562" y="1313"/>
                        <a:pt x="3218" y="1782"/>
                        <a:pt x="3093" y="1907"/>
                      </a:cubicBezTo>
                      <a:cubicBezTo>
                        <a:pt x="2938" y="2000"/>
                        <a:pt x="2625" y="1907"/>
                        <a:pt x="2407" y="1688"/>
                      </a:cubicBezTo>
                      <a:cubicBezTo>
                        <a:pt x="2188" y="1500"/>
                        <a:pt x="1750" y="1594"/>
                        <a:pt x="1469" y="1907"/>
                      </a:cubicBezTo>
                      <a:cubicBezTo>
                        <a:pt x="1188" y="2219"/>
                        <a:pt x="1157" y="2625"/>
                        <a:pt x="1375" y="2844"/>
                      </a:cubicBezTo>
                      <a:close/>
                      <a:moveTo>
                        <a:pt x="4781" y="2625"/>
                      </a:moveTo>
                      <a:lnTo>
                        <a:pt x="4781" y="2625"/>
                      </a:lnTo>
                      <a:cubicBezTo>
                        <a:pt x="6562" y="2063"/>
                        <a:pt x="8468" y="3032"/>
                        <a:pt x="9031" y="4812"/>
                      </a:cubicBezTo>
                      <a:cubicBezTo>
                        <a:pt x="9593" y="6562"/>
                        <a:pt x="8624" y="8468"/>
                        <a:pt x="6843" y="9031"/>
                      </a:cubicBezTo>
                      <a:cubicBezTo>
                        <a:pt x="5093" y="9624"/>
                        <a:pt x="3187" y="8656"/>
                        <a:pt x="2625" y="6874"/>
                      </a:cubicBezTo>
                      <a:cubicBezTo>
                        <a:pt x="2063" y="5093"/>
                        <a:pt x="3032" y="3188"/>
                        <a:pt x="4781" y="26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en-US" sz="1350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7" name="Freeform 2"/>
                <p:cNvSpPr>
                  <a:spLocks noChangeArrowheads="1"/>
                </p:cNvSpPr>
                <p:nvPr/>
              </p:nvSpPr>
              <p:spPr bwMode="auto">
                <a:xfrm>
                  <a:off x="1933575" y="696913"/>
                  <a:ext cx="2700338" cy="2700337"/>
                </a:xfrm>
                <a:custGeom>
                  <a:avLst/>
                  <a:gdLst>
                    <a:gd name="T0" fmla="*/ 875 w 7501"/>
                    <a:gd name="T1" fmla="*/ 1844 h 7502"/>
                    <a:gd name="T2" fmla="*/ 875 w 7501"/>
                    <a:gd name="T3" fmla="*/ 1844 h 7502"/>
                    <a:gd name="T4" fmla="*/ 937 w 7501"/>
                    <a:gd name="T5" fmla="*/ 2438 h 7502"/>
                    <a:gd name="T6" fmla="*/ 500 w 7501"/>
                    <a:gd name="T7" fmla="*/ 2563 h 7502"/>
                    <a:gd name="T8" fmla="*/ 62 w 7501"/>
                    <a:gd name="T9" fmla="*/ 2969 h 7502"/>
                    <a:gd name="T10" fmla="*/ 312 w 7501"/>
                    <a:gd name="T11" fmla="*/ 3532 h 7502"/>
                    <a:gd name="T12" fmla="*/ 656 w 7501"/>
                    <a:gd name="T13" fmla="*/ 4001 h 7502"/>
                    <a:gd name="T14" fmla="*/ 344 w 7501"/>
                    <a:gd name="T15" fmla="*/ 4313 h 7502"/>
                    <a:gd name="T16" fmla="*/ 156 w 7501"/>
                    <a:gd name="T17" fmla="*/ 4907 h 7502"/>
                    <a:gd name="T18" fmla="*/ 656 w 7501"/>
                    <a:gd name="T19" fmla="*/ 5282 h 7502"/>
                    <a:gd name="T20" fmla="*/ 1094 w 7501"/>
                    <a:gd name="T21" fmla="*/ 5344 h 7502"/>
                    <a:gd name="T22" fmla="*/ 1094 w 7501"/>
                    <a:gd name="T23" fmla="*/ 5938 h 7502"/>
                    <a:gd name="T24" fmla="*/ 1219 w 7501"/>
                    <a:gd name="T25" fmla="*/ 6563 h 7502"/>
                    <a:gd name="T26" fmla="*/ 1812 w 7501"/>
                    <a:gd name="T27" fmla="*/ 6626 h 7502"/>
                    <a:gd name="T28" fmla="*/ 2437 w 7501"/>
                    <a:gd name="T29" fmla="*/ 6563 h 7502"/>
                    <a:gd name="T30" fmla="*/ 2531 w 7501"/>
                    <a:gd name="T31" fmla="*/ 7001 h 7502"/>
                    <a:gd name="T32" fmla="*/ 2937 w 7501"/>
                    <a:gd name="T33" fmla="*/ 7438 h 7502"/>
                    <a:gd name="T34" fmla="*/ 3500 w 7501"/>
                    <a:gd name="T35" fmla="*/ 7188 h 7502"/>
                    <a:gd name="T36" fmla="*/ 4000 w 7501"/>
                    <a:gd name="T37" fmla="*/ 6844 h 7502"/>
                    <a:gd name="T38" fmla="*/ 4312 w 7501"/>
                    <a:gd name="T39" fmla="*/ 7157 h 7502"/>
                    <a:gd name="T40" fmla="*/ 4906 w 7501"/>
                    <a:gd name="T41" fmla="*/ 7344 h 7502"/>
                    <a:gd name="T42" fmla="*/ 5250 w 7501"/>
                    <a:gd name="T43" fmla="*/ 6844 h 7502"/>
                    <a:gd name="T44" fmla="*/ 5500 w 7501"/>
                    <a:gd name="T45" fmla="*/ 6282 h 7502"/>
                    <a:gd name="T46" fmla="*/ 5937 w 7501"/>
                    <a:gd name="T47" fmla="*/ 6407 h 7502"/>
                    <a:gd name="T48" fmla="*/ 6531 w 7501"/>
                    <a:gd name="T49" fmla="*/ 6282 h 7502"/>
                    <a:gd name="T50" fmla="*/ 6593 w 7501"/>
                    <a:gd name="T51" fmla="*/ 5688 h 7502"/>
                    <a:gd name="T52" fmla="*/ 6531 w 7501"/>
                    <a:gd name="T53" fmla="*/ 5063 h 7502"/>
                    <a:gd name="T54" fmla="*/ 6969 w 7501"/>
                    <a:gd name="T55" fmla="*/ 4969 h 7502"/>
                    <a:gd name="T56" fmla="*/ 7437 w 7501"/>
                    <a:gd name="T57" fmla="*/ 4563 h 7502"/>
                    <a:gd name="T58" fmla="*/ 7187 w 7501"/>
                    <a:gd name="T59" fmla="*/ 4001 h 7502"/>
                    <a:gd name="T60" fmla="*/ 6812 w 7501"/>
                    <a:gd name="T61" fmla="*/ 3501 h 7502"/>
                    <a:gd name="T62" fmla="*/ 7156 w 7501"/>
                    <a:gd name="T63" fmla="*/ 3188 h 7502"/>
                    <a:gd name="T64" fmla="*/ 7344 w 7501"/>
                    <a:gd name="T65" fmla="*/ 2594 h 7502"/>
                    <a:gd name="T66" fmla="*/ 6844 w 7501"/>
                    <a:gd name="T67" fmla="*/ 2251 h 7502"/>
                    <a:gd name="T68" fmla="*/ 6281 w 7501"/>
                    <a:gd name="T69" fmla="*/ 2001 h 7502"/>
                    <a:gd name="T70" fmla="*/ 6406 w 7501"/>
                    <a:gd name="T71" fmla="*/ 1563 h 7502"/>
                    <a:gd name="T72" fmla="*/ 6281 w 7501"/>
                    <a:gd name="T73" fmla="*/ 969 h 7502"/>
                    <a:gd name="T74" fmla="*/ 5656 w 7501"/>
                    <a:gd name="T75" fmla="*/ 876 h 7502"/>
                    <a:gd name="T76" fmla="*/ 5062 w 7501"/>
                    <a:gd name="T77" fmla="*/ 969 h 7502"/>
                    <a:gd name="T78" fmla="*/ 4937 w 7501"/>
                    <a:gd name="T79" fmla="*/ 532 h 7502"/>
                    <a:gd name="T80" fmla="*/ 4531 w 7501"/>
                    <a:gd name="T81" fmla="*/ 63 h 7502"/>
                    <a:gd name="T82" fmla="*/ 3969 w 7501"/>
                    <a:gd name="T83" fmla="*/ 313 h 7502"/>
                    <a:gd name="T84" fmla="*/ 3500 w 7501"/>
                    <a:gd name="T85" fmla="*/ 688 h 7502"/>
                    <a:gd name="T86" fmla="*/ 3156 w 7501"/>
                    <a:gd name="T87" fmla="*/ 344 h 7502"/>
                    <a:gd name="T88" fmla="*/ 2594 w 7501"/>
                    <a:gd name="T89" fmla="*/ 157 h 7502"/>
                    <a:gd name="T90" fmla="*/ 2219 w 7501"/>
                    <a:gd name="T91" fmla="*/ 657 h 7502"/>
                    <a:gd name="T92" fmla="*/ 1969 w 7501"/>
                    <a:gd name="T93" fmla="*/ 1219 h 7502"/>
                    <a:gd name="T94" fmla="*/ 1531 w 7501"/>
                    <a:gd name="T95" fmla="*/ 1094 h 7502"/>
                    <a:gd name="T96" fmla="*/ 937 w 7501"/>
                    <a:gd name="T97" fmla="*/ 1219 h 7502"/>
                    <a:gd name="T98" fmla="*/ 875 w 7501"/>
                    <a:gd name="T99" fmla="*/ 1844 h 7502"/>
                    <a:gd name="T100" fmla="*/ 3094 w 7501"/>
                    <a:gd name="T101" fmla="*/ 1688 h 7502"/>
                    <a:gd name="T102" fmla="*/ 3094 w 7501"/>
                    <a:gd name="T103" fmla="*/ 1688 h 7502"/>
                    <a:gd name="T104" fmla="*/ 5812 w 7501"/>
                    <a:gd name="T105" fmla="*/ 3094 h 7502"/>
                    <a:gd name="T106" fmla="*/ 4406 w 7501"/>
                    <a:gd name="T107" fmla="*/ 5813 h 7502"/>
                    <a:gd name="T108" fmla="*/ 1687 w 7501"/>
                    <a:gd name="T109" fmla="*/ 4407 h 7502"/>
                    <a:gd name="T110" fmla="*/ 3094 w 7501"/>
                    <a:gd name="T111" fmla="*/ 1688 h 7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501" h="7502">
                      <a:moveTo>
                        <a:pt x="875" y="1844"/>
                      </a:moveTo>
                      <a:lnTo>
                        <a:pt x="875" y="1844"/>
                      </a:lnTo>
                      <a:cubicBezTo>
                        <a:pt x="1031" y="1969"/>
                        <a:pt x="1000" y="2344"/>
                        <a:pt x="937" y="2438"/>
                      </a:cubicBezTo>
                      <a:cubicBezTo>
                        <a:pt x="906" y="2532"/>
                        <a:pt x="719" y="2594"/>
                        <a:pt x="500" y="2563"/>
                      </a:cubicBezTo>
                      <a:cubicBezTo>
                        <a:pt x="312" y="2501"/>
                        <a:pt x="94" y="2688"/>
                        <a:pt x="62" y="2969"/>
                      </a:cubicBezTo>
                      <a:cubicBezTo>
                        <a:pt x="0" y="3219"/>
                        <a:pt x="94" y="3469"/>
                        <a:pt x="312" y="3532"/>
                      </a:cubicBezTo>
                      <a:cubicBezTo>
                        <a:pt x="500" y="3563"/>
                        <a:pt x="656" y="3907"/>
                        <a:pt x="656" y="4001"/>
                      </a:cubicBezTo>
                      <a:cubicBezTo>
                        <a:pt x="687" y="4126"/>
                        <a:pt x="531" y="4251"/>
                        <a:pt x="344" y="4313"/>
                      </a:cubicBezTo>
                      <a:cubicBezTo>
                        <a:pt x="156" y="4376"/>
                        <a:pt x="62" y="4657"/>
                        <a:pt x="156" y="4907"/>
                      </a:cubicBezTo>
                      <a:cubicBezTo>
                        <a:pt x="219" y="5157"/>
                        <a:pt x="469" y="5344"/>
                        <a:pt x="656" y="5282"/>
                      </a:cubicBezTo>
                      <a:cubicBezTo>
                        <a:pt x="844" y="5219"/>
                        <a:pt x="1031" y="5251"/>
                        <a:pt x="1094" y="5344"/>
                      </a:cubicBezTo>
                      <a:cubicBezTo>
                        <a:pt x="1156" y="5438"/>
                        <a:pt x="1219" y="5813"/>
                        <a:pt x="1094" y="5938"/>
                      </a:cubicBezTo>
                      <a:cubicBezTo>
                        <a:pt x="937" y="6094"/>
                        <a:pt x="1000" y="6376"/>
                        <a:pt x="1219" y="6563"/>
                      </a:cubicBezTo>
                      <a:cubicBezTo>
                        <a:pt x="1406" y="6751"/>
                        <a:pt x="1687" y="6782"/>
                        <a:pt x="1812" y="6626"/>
                      </a:cubicBezTo>
                      <a:cubicBezTo>
                        <a:pt x="1937" y="6469"/>
                        <a:pt x="2312" y="6501"/>
                        <a:pt x="2437" y="6563"/>
                      </a:cubicBezTo>
                      <a:cubicBezTo>
                        <a:pt x="2531" y="6594"/>
                        <a:pt x="2594" y="6782"/>
                        <a:pt x="2531" y="7001"/>
                      </a:cubicBezTo>
                      <a:cubicBezTo>
                        <a:pt x="2500" y="7188"/>
                        <a:pt x="2687" y="7376"/>
                        <a:pt x="2937" y="7438"/>
                      </a:cubicBezTo>
                      <a:cubicBezTo>
                        <a:pt x="3219" y="7501"/>
                        <a:pt x="3468" y="7376"/>
                        <a:pt x="3500" y="7188"/>
                      </a:cubicBezTo>
                      <a:cubicBezTo>
                        <a:pt x="3562" y="7001"/>
                        <a:pt x="3875" y="6844"/>
                        <a:pt x="4000" y="6844"/>
                      </a:cubicBezTo>
                      <a:cubicBezTo>
                        <a:pt x="4125" y="6813"/>
                        <a:pt x="4250" y="6969"/>
                        <a:pt x="4312" y="7157"/>
                      </a:cubicBezTo>
                      <a:cubicBezTo>
                        <a:pt x="4375" y="7344"/>
                        <a:pt x="4625" y="7438"/>
                        <a:pt x="4906" y="7344"/>
                      </a:cubicBezTo>
                      <a:cubicBezTo>
                        <a:pt x="5156" y="7251"/>
                        <a:pt x="5312" y="7032"/>
                        <a:pt x="5250" y="6844"/>
                      </a:cubicBezTo>
                      <a:cubicBezTo>
                        <a:pt x="5187" y="6657"/>
                        <a:pt x="5406" y="6344"/>
                        <a:pt x="5500" y="6282"/>
                      </a:cubicBezTo>
                      <a:cubicBezTo>
                        <a:pt x="5594" y="6219"/>
                        <a:pt x="5781" y="6282"/>
                        <a:pt x="5937" y="6407"/>
                      </a:cubicBezTo>
                      <a:cubicBezTo>
                        <a:pt x="6094" y="6563"/>
                        <a:pt x="6344" y="6501"/>
                        <a:pt x="6531" y="6282"/>
                      </a:cubicBezTo>
                      <a:cubicBezTo>
                        <a:pt x="6719" y="6094"/>
                        <a:pt x="6750" y="5813"/>
                        <a:pt x="6593" y="5688"/>
                      </a:cubicBezTo>
                      <a:cubicBezTo>
                        <a:pt x="6469" y="5532"/>
                        <a:pt x="6500" y="5188"/>
                        <a:pt x="6531" y="5063"/>
                      </a:cubicBezTo>
                      <a:cubicBezTo>
                        <a:pt x="6593" y="4969"/>
                        <a:pt x="6781" y="4907"/>
                        <a:pt x="6969" y="4969"/>
                      </a:cubicBezTo>
                      <a:cubicBezTo>
                        <a:pt x="7156" y="5001"/>
                        <a:pt x="7375" y="4813"/>
                        <a:pt x="7437" y="4563"/>
                      </a:cubicBezTo>
                      <a:cubicBezTo>
                        <a:pt x="7500" y="4282"/>
                        <a:pt x="7375" y="4032"/>
                        <a:pt x="7187" y="4001"/>
                      </a:cubicBezTo>
                      <a:cubicBezTo>
                        <a:pt x="7000" y="3938"/>
                        <a:pt x="6844" y="3626"/>
                        <a:pt x="6812" y="3501"/>
                      </a:cubicBezTo>
                      <a:cubicBezTo>
                        <a:pt x="6812" y="3376"/>
                        <a:pt x="6969" y="3251"/>
                        <a:pt x="7156" y="3188"/>
                      </a:cubicBezTo>
                      <a:cubicBezTo>
                        <a:pt x="7344" y="3126"/>
                        <a:pt x="7406" y="2844"/>
                        <a:pt x="7344" y="2594"/>
                      </a:cubicBezTo>
                      <a:cubicBezTo>
                        <a:pt x="7250" y="2344"/>
                        <a:pt x="7031" y="2188"/>
                        <a:pt x="6844" y="2251"/>
                      </a:cubicBezTo>
                      <a:cubicBezTo>
                        <a:pt x="6656" y="2282"/>
                        <a:pt x="6344" y="2094"/>
                        <a:pt x="6281" y="2001"/>
                      </a:cubicBezTo>
                      <a:cubicBezTo>
                        <a:pt x="6219" y="1907"/>
                        <a:pt x="6281" y="1719"/>
                        <a:pt x="6406" y="1563"/>
                      </a:cubicBezTo>
                      <a:cubicBezTo>
                        <a:pt x="6531" y="1407"/>
                        <a:pt x="6469" y="1126"/>
                        <a:pt x="6281" y="969"/>
                      </a:cubicBezTo>
                      <a:cubicBezTo>
                        <a:pt x="6062" y="782"/>
                        <a:pt x="5812" y="751"/>
                        <a:pt x="5656" y="876"/>
                      </a:cubicBezTo>
                      <a:cubicBezTo>
                        <a:pt x="5531" y="1032"/>
                        <a:pt x="5156" y="1001"/>
                        <a:pt x="5062" y="969"/>
                      </a:cubicBezTo>
                      <a:cubicBezTo>
                        <a:pt x="4969" y="907"/>
                        <a:pt x="4906" y="719"/>
                        <a:pt x="4937" y="532"/>
                      </a:cubicBezTo>
                      <a:cubicBezTo>
                        <a:pt x="5000" y="313"/>
                        <a:pt x="4812" y="126"/>
                        <a:pt x="4531" y="63"/>
                      </a:cubicBezTo>
                      <a:cubicBezTo>
                        <a:pt x="4281" y="0"/>
                        <a:pt x="4031" y="126"/>
                        <a:pt x="3969" y="313"/>
                      </a:cubicBezTo>
                      <a:cubicBezTo>
                        <a:pt x="3937" y="501"/>
                        <a:pt x="3594" y="657"/>
                        <a:pt x="3500" y="688"/>
                      </a:cubicBezTo>
                      <a:cubicBezTo>
                        <a:pt x="3375" y="688"/>
                        <a:pt x="3219" y="532"/>
                        <a:pt x="3156" y="344"/>
                      </a:cubicBezTo>
                      <a:cubicBezTo>
                        <a:pt x="3125" y="157"/>
                        <a:pt x="2844" y="63"/>
                        <a:pt x="2594" y="157"/>
                      </a:cubicBezTo>
                      <a:cubicBezTo>
                        <a:pt x="2312" y="251"/>
                        <a:pt x="2156" y="469"/>
                        <a:pt x="2219" y="657"/>
                      </a:cubicBezTo>
                      <a:cubicBezTo>
                        <a:pt x="2281" y="844"/>
                        <a:pt x="2062" y="1157"/>
                        <a:pt x="1969" y="1219"/>
                      </a:cubicBezTo>
                      <a:cubicBezTo>
                        <a:pt x="1875" y="1282"/>
                        <a:pt x="1687" y="1219"/>
                        <a:pt x="1531" y="1094"/>
                      </a:cubicBezTo>
                      <a:cubicBezTo>
                        <a:pt x="1406" y="969"/>
                        <a:pt x="1125" y="1032"/>
                        <a:pt x="937" y="1219"/>
                      </a:cubicBezTo>
                      <a:cubicBezTo>
                        <a:pt x="750" y="1407"/>
                        <a:pt x="719" y="1688"/>
                        <a:pt x="875" y="1844"/>
                      </a:cubicBezTo>
                      <a:close/>
                      <a:moveTo>
                        <a:pt x="3094" y="1688"/>
                      </a:moveTo>
                      <a:lnTo>
                        <a:pt x="3094" y="1688"/>
                      </a:lnTo>
                      <a:cubicBezTo>
                        <a:pt x="4219" y="1313"/>
                        <a:pt x="5437" y="1938"/>
                        <a:pt x="5812" y="3094"/>
                      </a:cubicBezTo>
                      <a:cubicBezTo>
                        <a:pt x="6187" y="4219"/>
                        <a:pt x="5531" y="5438"/>
                        <a:pt x="4406" y="5813"/>
                      </a:cubicBezTo>
                      <a:cubicBezTo>
                        <a:pt x="3281" y="6188"/>
                        <a:pt x="2031" y="5563"/>
                        <a:pt x="1687" y="4407"/>
                      </a:cubicBezTo>
                      <a:cubicBezTo>
                        <a:pt x="1312" y="3282"/>
                        <a:pt x="1937" y="2063"/>
                        <a:pt x="3094" y="16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en-US" sz="1350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8" name="Freeform 3"/>
                <p:cNvSpPr>
                  <a:spLocks noChangeArrowheads="1"/>
                </p:cNvSpPr>
                <p:nvPr/>
              </p:nvSpPr>
              <p:spPr bwMode="auto">
                <a:xfrm>
                  <a:off x="1944688" y="3386138"/>
                  <a:ext cx="2081212" cy="2070100"/>
                </a:xfrm>
                <a:custGeom>
                  <a:avLst/>
                  <a:gdLst>
                    <a:gd name="T0" fmla="*/ 688 w 5782"/>
                    <a:gd name="T1" fmla="*/ 1406 h 5750"/>
                    <a:gd name="T2" fmla="*/ 688 w 5782"/>
                    <a:gd name="T3" fmla="*/ 1406 h 5750"/>
                    <a:gd name="T4" fmla="*/ 750 w 5782"/>
                    <a:gd name="T5" fmla="*/ 1874 h 5750"/>
                    <a:gd name="T6" fmla="*/ 406 w 5782"/>
                    <a:gd name="T7" fmla="*/ 1968 h 5750"/>
                    <a:gd name="T8" fmla="*/ 63 w 5782"/>
                    <a:gd name="T9" fmla="*/ 2281 h 5750"/>
                    <a:gd name="T10" fmla="*/ 250 w 5782"/>
                    <a:gd name="T11" fmla="*/ 2687 h 5750"/>
                    <a:gd name="T12" fmla="*/ 531 w 5782"/>
                    <a:gd name="T13" fmla="*/ 3062 h 5750"/>
                    <a:gd name="T14" fmla="*/ 281 w 5782"/>
                    <a:gd name="T15" fmla="*/ 3312 h 5750"/>
                    <a:gd name="T16" fmla="*/ 125 w 5782"/>
                    <a:gd name="T17" fmla="*/ 3781 h 5750"/>
                    <a:gd name="T18" fmla="*/ 500 w 5782"/>
                    <a:gd name="T19" fmla="*/ 4062 h 5750"/>
                    <a:gd name="T20" fmla="*/ 844 w 5782"/>
                    <a:gd name="T21" fmla="*/ 4093 h 5750"/>
                    <a:gd name="T22" fmla="*/ 844 w 5782"/>
                    <a:gd name="T23" fmla="*/ 4562 h 5750"/>
                    <a:gd name="T24" fmla="*/ 938 w 5782"/>
                    <a:gd name="T25" fmla="*/ 5031 h 5750"/>
                    <a:gd name="T26" fmla="*/ 1406 w 5782"/>
                    <a:gd name="T27" fmla="*/ 5093 h 5750"/>
                    <a:gd name="T28" fmla="*/ 1875 w 5782"/>
                    <a:gd name="T29" fmla="*/ 5031 h 5750"/>
                    <a:gd name="T30" fmla="*/ 1969 w 5782"/>
                    <a:gd name="T31" fmla="*/ 5374 h 5750"/>
                    <a:gd name="T32" fmla="*/ 2281 w 5782"/>
                    <a:gd name="T33" fmla="*/ 5718 h 5750"/>
                    <a:gd name="T34" fmla="*/ 2719 w 5782"/>
                    <a:gd name="T35" fmla="*/ 5530 h 5750"/>
                    <a:gd name="T36" fmla="*/ 3094 w 5782"/>
                    <a:gd name="T37" fmla="*/ 5249 h 5750"/>
                    <a:gd name="T38" fmla="*/ 3313 w 5782"/>
                    <a:gd name="T39" fmla="*/ 5499 h 5750"/>
                    <a:gd name="T40" fmla="*/ 3781 w 5782"/>
                    <a:gd name="T41" fmla="*/ 5655 h 5750"/>
                    <a:gd name="T42" fmla="*/ 4063 w 5782"/>
                    <a:gd name="T43" fmla="*/ 5249 h 5750"/>
                    <a:gd name="T44" fmla="*/ 4250 w 5782"/>
                    <a:gd name="T45" fmla="*/ 4843 h 5750"/>
                    <a:gd name="T46" fmla="*/ 4563 w 5782"/>
                    <a:gd name="T47" fmla="*/ 4937 h 5750"/>
                    <a:gd name="T48" fmla="*/ 5031 w 5782"/>
                    <a:gd name="T49" fmla="*/ 4843 h 5750"/>
                    <a:gd name="T50" fmla="*/ 5094 w 5782"/>
                    <a:gd name="T51" fmla="*/ 4343 h 5750"/>
                    <a:gd name="T52" fmla="*/ 5031 w 5782"/>
                    <a:gd name="T53" fmla="*/ 3906 h 5750"/>
                    <a:gd name="T54" fmla="*/ 5375 w 5782"/>
                    <a:gd name="T55" fmla="*/ 3812 h 5750"/>
                    <a:gd name="T56" fmla="*/ 5719 w 5782"/>
                    <a:gd name="T57" fmla="*/ 3499 h 5750"/>
                    <a:gd name="T58" fmla="*/ 5531 w 5782"/>
                    <a:gd name="T59" fmla="*/ 3062 h 5750"/>
                    <a:gd name="T60" fmla="*/ 5250 w 5782"/>
                    <a:gd name="T61" fmla="*/ 2687 h 5750"/>
                    <a:gd name="T62" fmla="*/ 5500 w 5782"/>
                    <a:gd name="T63" fmla="*/ 2437 h 5750"/>
                    <a:gd name="T64" fmla="*/ 5656 w 5782"/>
                    <a:gd name="T65" fmla="*/ 1999 h 5750"/>
                    <a:gd name="T66" fmla="*/ 5281 w 5782"/>
                    <a:gd name="T67" fmla="*/ 1718 h 5750"/>
                    <a:gd name="T68" fmla="*/ 4844 w 5782"/>
                    <a:gd name="T69" fmla="*/ 1531 h 5750"/>
                    <a:gd name="T70" fmla="*/ 4938 w 5782"/>
                    <a:gd name="T71" fmla="*/ 1187 h 5750"/>
                    <a:gd name="T72" fmla="*/ 4844 w 5782"/>
                    <a:gd name="T73" fmla="*/ 718 h 5750"/>
                    <a:gd name="T74" fmla="*/ 4375 w 5782"/>
                    <a:gd name="T75" fmla="*/ 687 h 5750"/>
                    <a:gd name="T76" fmla="*/ 3906 w 5782"/>
                    <a:gd name="T77" fmla="*/ 718 h 5750"/>
                    <a:gd name="T78" fmla="*/ 3813 w 5782"/>
                    <a:gd name="T79" fmla="*/ 406 h 5750"/>
                    <a:gd name="T80" fmla="*/ 3500 w 5782"/>
                    <a:gd name="T81" fmla="*/ 32 h 5750"/>
                    <a:gd name="T82" fmla="*/ 3063 w 5782"/>
                    <a:gd name="T83" fmla="*/ 218 h 5750"/>
                    <a:gd name="T84" fmla="*/ 2688 w 5782"/>
                    <a:gd name="T85" fmla="*/ 499 h 5750"/>
                    <a:gd name="T86" fmla="*/ 2438 w 5782"/>
                    <a:gd name="T87" fmla="*/ 249 h 5750"/>
                    <a:gd name="T88" fmla="*/ 2000 w 5782"/>
                    <a:gd name="T89" fmla="*/ 124 h 5750"/>
                    <a:gd name="T90" fmla="*/ 1719 w 5782"/>
                    <a:gd name="T91" fmla="*/ 499 h 5750"/>
                    <a:gd name="T92" fmla="*/ 1531 w 5782"/>
                    <a:gd name="T93" fmla="*/ 937 h 5750"/>
                    <a:gd name="T94" fmla="*/ 1188 w 5782"/>
                    <a:gd name="T95" fmla="*/ 843 h 5750"/>
                    <a:gd name="T96" fmla="*/ 750 w 5782"/>
                    <a:gd name="T97" fmla="*/ 937 h 5750"/>
                    <a:gd name="T98" fmla="*/ 688 w 5782"/>
                    <a:gd name="T99" fmla="*/ 1406 h 5750"/>
                    <a:gd name="T100" fmla="*/ 2375 w 5782"/>
                    <a:gd name="T101" fmla="*/ 1281 h 5750"/>
                    <a:gd name="T102" fmla="*/ 2375 w 5782"/>
                    <a:gd name="T103" fmla="*/ 1281 h 5750"/>
                    <a:gd name="T104" fmla="*/ 4469 w 5782"/>
                    <a:gd name="T105" fmla="*/ 2374 h 5750"/>
                    <a:gd name="T106" fmla="*/ 3406 w 5782"/>
                    <a:gd name="T107" fmla="*/ 4468 h 5750"/>
                    <a:gd name="T108" fmla="*/ 1313 w 5782"/>
                    <a:gd name="T109" fmla="*/ 3374 h 5750"/>
                    <a:gd name="T110" fmla="*/ 2375 w 5782"/>
                    <a:gd name="T111" fmla="*/ 1281 h 5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782" h="5750">
                      <a:moveTo>
                        <a:pt x="688" y="1406"/>
                      </a:moveTo>
                      <a:lnTo>
                        <a:pt x="688" y="1406"/>
                      </a:lnTo>
                      <a:cubicBezTo>
                        <a:pt x="781" y="1499"/>
                        <a:pt x="781" y="1781"/>
                        <a:pt x="750" y="1874"/>
                      </a:cubicBezTo>
                      <a:cubicBezTo>
                        <a:pt x="688" y="1937"/>
                        <a:pt x="563" y="1999"/>
                        <a:pt x="406" y="1968"/>
                      </a:cubicBezTo>
                      <a:cubicBezTo>
                        <a:pt x="250" y="1937"/>
                        <a:pt x="94" y="2062"/>
                        <a:pt x="63" y="2281"/>
                      </a:cubicBezTo>
                      <a:cubicBezTo>
                        <a:pt x="0" y="2468"/>
                        <a:pt x="94" y="2656"/>
                        <a:pt x="250" y="2687"/>
                      </a:cubicBezTo>
                      <a:cubicBezTo>
                        <a:pt x="375" y="2718"/>
                        <a:pt x="500" y="2999"/>
                        <a:pt x="531" y="3062"/>
                      </a:cubicBezTo>
                      <a:cubicBezTo>
                        <a:pt x="531" y="3156"/>
                        <a:pt x="406" y="3281"/>
                        <a:pt x="281" y="3312"/>
                      </a:cubicBezTo>
                      <a:cubicBezTo>
                        <a:pt x="125" y="3374"/>
                        <a:pt x="63" y="3562"/>
                        <a:pt x="125" y="3781"/>
                      </a:cubicBezTo>
                      <a:cubicBezTo>
                        <a:pt x="188" y="3968"/>
                        <a:pt x="344" y="4093"/>
                        <a:pt x="500" y="4062"/>
                      </a:cubicBezTo>
                      <a:cubicBezTo>
                        <a:pt x="656" y="3999"/>
                        <a:pt x="813" y="4031"/>
                        <a:pt x="844" y="4093"/>
                      </a:cubicBezTo>
                      <a:cubicBezTo>
                        <a:pt x="906" y="4187"/>
                        <a:pt x="938" y="4468"/>
                        <a:pt x="844" y="4562"/>
                      </a:cubicBezTo>
                      <a:cubicBezTo>
                        <a:pt x="750" y="4687"/>
                        <a:pt x="781" y="4906"/>
                        <a:pt x="938" y="5031"/>
                      </a:cubicBezTo>
                      <a:cubicBezTo>
                        <a:pt x="1094" y="5187"/>
                        <a:pt x="1313" y="5187"/>
                        <a:pt x="1406" y="5093"/>
                      </a:cubicBezTo>
                      <a:cubicBezTo>
                        <a:pt x="1500" y="4968"/>
                        <a:pt x="1781" y="4999"/>
                        <a:pt x="1875" y="5031"/>
                      </a:cubicBezTo>
                      <a:cubicBezTo>
                        <a:pt x="1938" y="5062"/>
                        <a:pt x="2000" y="5218"/>
                        <a:pt x="1969" y="5374"/>
                      </a:cubicBezTo>
                      <a:cubicBezTo>
                        <a:pt x="1938" y="5499"/>
                        <a:pt x="2063" y="5687"/>
                        <a:pt x="2281" y="5718"/>
                      </a:cubicBezTo>
                      <a:cubicBezTo>
                        <a:pt x="2469" y="5749"/>
                        <a:pt x="2688" y="5687"/>
                        <a:pt x="2719" y="5530"/>
                      </a:cubicBezTo>
                      <a:cubicBezTo>
                        <a:pt x="2750" y="5374"/>
                        <a:pt x="3000" y="5249"/>
                        <a:pt x="3094" y="5249"/>
                      </a:cubicBezTo>
                      <a:cubicBezTo>
                        <a:pt x="3156" y="5249"/>
                        <a:pt x="3281" y="5343"/>
                        <a:pt x="3313" y="5499"/>
                      </a:cubicBezTo>
                      <a:cubicBezTo>
                        <a:pt x="3375" y="5655"/>
                        <a:pt x="3563" y="5718"/>
                        <a:pt x="3781" y="5655"/>
                      </a:cubicBezTo>
                      <a:cubicBezTo>
                        <a:pt x="3969" y="5593"/>
                        <a:pt x="4094" y="5406"/>
                        <a:pt x="4063" y="5249"/>
                      </a:cubicBezTo>
                      <a:cubicBezTo>
                        <a:pt x="4000" y="5124"/>
                        <a:pt x="4156" y="4874"/>
                        <a:pt x="4250" y="4843"/>
                      </a:cubicBezTo>
                      <a:cubicBezTo>
                        <a:pt x="4313" y="4781"/>
                        <a:pt x="4469" y="4812"/>
                        <a:pt x="4563" y="4937"/>
                      </a:cubicBezTo>
                      <a:cubicBezTo>
                        <a:pt x="4688" y="5031"/>
                        <a:pt x="4906" y="4968"/>
                        <a:pt x="5031" y="4843"/>
                      </a:cubicBezTo>
                      <a:cubicBezTo>
                        <a:pt x="5188" y="4687"/>
                        <a:pt x="5188" y="4468"/>
                        <a:pt x="5094" y="4343"/>
                      </a:cubicBezTo>
                      <a:cubicBezTo>
                        <a:pt x="4969" y="4249"/>
                        <a:pt x="5000" y="3968"/>
                        <a:pt x="5031" y="3906"/>
                      </a:cubicBezTo>
                      <a:cubicBezTo>
                        <a:pt x="5063" y="3812"/>
                        <a:pt x="5219" y="3781"/>
                        <a:pt x="5375" y="3812"/>
                      </a:cubicBezTo>
                      <a:cubicBezTo>
                        <a:pt x="5531" y="3843"/>
                        <a:pt x="5688" y="3687"/>
                        <a:pt x="5719" y="3499"/>
                      </a:cubicBezTo>
                      <a:cubicBezTo>
                        <a:pt x="5781" y="3281"/>
                        <a:pt x="5688" y="3093"/>
                        <a:pt x="5531" y="3062"/>
                      </a:cubicBezTo>
                      <a:cubicBezTo>
                        <a:pt x="5375" y="3031"/>
                        <a:pt x="5250" y="2781"/>
                        <a:pt x="5250" y="2687"/>
                      </a:cubicBezTo>
                      <a:cubicBezTo>
                        <a:pt x="5250" y="2593"/>
                        <a:pt x="5344" y="2499"/>
                        <a:pt x="5500" y="2437"/>
                      </a:cubicBezTo>
                      <a:cubicBezTo>
                        <a:pt x="5656" y="2406"/>
                        <a:pt x="5719" y="2187"/>
                        <a:pt x="5656" y="1999"/>
                      </a:cubicBezTo>
                      <a:cubicBezTo>
                        <a:pt x="5594" y="1781"/>
                        <a:pt x="5406" y="1656"/>
                        <a:pt x="5281" y="1718"/>
                      </a:cubicBezTo>
                      <a:cubicBezTo>
                        <a:pt x="5125" y="1749"/>
                        <a:pt x="4875" y="1593"/>
                        <a:pt x="4844" y="1531"/>
                      </a:cubicBezTo>
                      <a:cubicBezTo>
                        <a:pt x="4781" y="1468"/>
                        <a:pt x="4844" y="1312"/>
                        <a:pt x="4938" y="1187"/>
                      </a:cubicBezTo>
                      <a:cubicBezTo>
                        <a:pt x="5031" y="1093"/>
                        <a:pt x="5000" y="874"/>
                        <a:pt x="4844" y="718"/>
                      </a:cubicBezTo>
                      <a:cubicBezTo>
                        <a:pt x="4688" y="593"/>
                        <a:pt x="4469" y="562"/>
                        <a:pt x="4375" y="687"/>
                      </a:cubicBezTo>
                      <a:cubicBezTo>
                        <a:pt x="4250" y="781"/>
                        <a:pt x="3969" y="781"/>
                        <a:pt x="3906" y="718"/>
                      </a:cubicBezTo>
                      <a:cubicBezTo>
                        <a:pt x="3813" y="687"/>
                        <a:pt x="3781" y="531"/>
                        <a:pt x="3813" y="406"/>
                      </a:cubicBezTo>
                      <a:cubicBezTo>
                        <a:pt x="3844" y="249"/>
                        <a:pt x="3688" y="93"/>
                        <a:pt x="3500" y="32"/>
                      </a:cubicBezTo>
                      <a:cubicBezTo>
                        <a:pt x="3281" y="0"/>
                        <a:pt x="3094" y="93"/>
                        <a:pt x="3063" y="218"/>
                      </a:cubicBezTo>
                      <a:cubicBezTo>
                        <a:pt x="3031" y="374"/>
                        <a:pt x="2781" y="499"/>
                        <a:pt x="2688" y="499"/>
                      </a:cubicBezTo>
                      <a:cubicBezTo>
                        <a:pt x="2594" y="531"/>
                        <a:pt x="2500" y="406"/>
                        <a:pt x="2438" y="249"/>
                      </a:cubicBezTo>
                      <a:cubicBezTo>
                        <a:pt x="2406" y="124"/>
                        <a:pt x="2188" y="62"/>
                        <a:pt x="2000" y="124"/>
                      </a:cubicBezTo>
                      <a:cubicBezTo>
                        <a:pt x="1813" y="187"/>
                        <a:pt x="1688" y="343"/>
                        <a:pt x="1719" y="499"/>
                      </a:cubicBezTo>
                      <a:cubicBezTo>
                        <a:pt x="1750" y="656"/>
                        <a:pt x="1594" y="874"/>
                        <a:pt x="1531" y="937"/>
                      </a:cubicBezTo>
                      <a:cubicBezTo>
                        <a:pt x="1469" y="968"/>
                        <a:pt x="1313" y="937"/>
                        <a:pt x="1188" y="843"/>
                      </a:cubicBezTo>
                      <a:cubicBezTo>
                        <a:pt x="1094" y="718"/>
                        <a:pt x="875" y="781"/>
                        <a:pt x="750" y="937"/>
                      </a:cubicBezTo>
                      <a:cubicBezTo>
                        <a:pt x="594" y="1093"/>
                        <a:pt x="563" y="1312"/>
                        <a:pt x="688" y="1406"/>
                      </a:cubicBezTo>
                      <a:close/>
                      <a:moveTo>
                        <a:pt x="2375" y="1281"/>
                      </a:moveTo>
                      <a:lnTo>
                        <a:pt x="2375" y="1281"/>
                      </a:lnTo>
                      <a:cubicBezTo>
                        <a:pt x="3250" y="999"/>
                        <a:pt x="4188" y="1499"/>
                        <a:pt x="4469" y="2374"/>
                      </a:cubicBezTo>
                      <a:cubicBezTo>
                        <a:pt x="4750" y="3249"/>
                        <a:pt x="4281" y="4187"/>
                        <a:pt x="3406" y="4468"/>
                      </a:cubicBezTo>
                      <a:cubicBezTo>
                        <a:pt x="2531" y="4749"/>
                        <a:pt x="1594" y="4281"/>
                        <a:pt x="1313" y="3374"/>
                      </a:cubicBezTo>
                      <a:cubicBezTo>
                        <a:pt x="1031" y="2499"/>
                        <a:pt x="1500" y="1562"/>
                        <a:pt x="2375" y="1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hangingPunct="0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en-US" sz="1350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7888444" y="3681985"/>
              <a:ext cx="651443" cy="178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nl-NL" altLang="en-US" sz="600" dirty="0">
                  <a:solidFill>
                    <a:srgbClr val="2C3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Engineering</a:t>
              </a:r>
              <a:endParaRPr lang="en-US" altLang="en-US" sz="600" dirty="0">
                <a:solidFill>
                  <a:srgbClr val="2C35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6133538" y="4299607"/>
              <a:ext cx="592695" cy="588782"/>
              <a:chOff x="628650" y="611188"/>
              <a:chExt cx="720725" cy="720725"/>
            </a:xfrm>
          </p:grpSpPr>
          <p:sp>
            <p:nvSpPr>
              <p:cNvPr id="29" name="Oval 30"/>
              <p:cNvSpPr>
                <a:spLocks noChangeArrowheads="1"/>
              </p:cNvSpPr>
              <p:nvPr/>
            </p:nvSpPr>
            <p:spPr bwMode="auto">
              <a:xfrm>
                <a:off x="628650" y="611188"/>
                <a:ext cx="720725" cy="720725"/>
              </a:xfrm>
              <a:prstGeom prst="ellipse">
                <a:avLst/>
              </a:prstGeom>
              <a:solidFill>
                <a:srgbClr val="2C35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 sz="1350" dirty="0"/>
              </a:p>
            </p:txBody>
          </p:sp>
          <p:grpSp>
            <p:nvGrpSpPr>
              <p:cNvPr id="30" name="Group 12"/>
              <p:cNvGrpSpPr>
                <a:grpSpLocks noChangeAspect="1"/>
              </p:cNvGrpSpPr>
              <p:nvPr/>
            </p:nvGrpSpPr>
            <p:grpSpPr bwMode="auto">
              <a:xfrm>
                <a:off x="779463" y="798512"/>
                <a:ext cx="433565" cy="360000"/>
                <a:chOff x="773113" y="798513"/>
                <a:chExt cx="439737" cy="365125"/>
              </a:xfrm>
            </p:grpSpPr>
            <p:grpSp>
              <p:nvGrpSpPr>
                <p:cNvPr id="31" name="Group 2"/>
                <p:cNvGrpSpPr>
                  <a:grpSpLocks/>
                </p:cNvGrpSpPr>
                <p:nvPr/>
              </p:nvGrpSpPr>
              <p:grpSpPr bwMode="auto">
                <a:xfrm>
                  <a:off x="773113" y="798513"/>
                  <a:ext cx="439737" cy="365125"/>
                  <a:chOff x="773113" y="798513"/>
                  <a:chExt cx="439737" cy="365125"/>
                </a:xfrm>
              </p:grpSpPr>
              <p:sp>
                <p:nvSpPr>
                  <p:cNvPr id="35" name="Freeform 2"/>
                  <p:cNvSpPr>
                    <a:spLocks noChangeArrowheads="1"/>
                  </p:cNvSpPr>
                  <p:nvPr/>
                </p:nvSpPr>
                <p:spPr bwMode="auto">
                  <a:xfrm>
                    <a:off x="940563" y="895120"/>
                    <a:ext cx="272106" cy="268887"/>
                  </a:xfrm>
                  <a:custGeom>
                    <a:avLst/>
                    <a:gdLst>
                      <a:gd name="T0" fmla="*/ 137114 w 3719"/>
                      <a:gd name="T1" fmla="*/ 0 h 3688"/>
                      <a:gd name="T2" fmla="*/ 137114 w 3719"/>
                      <a:gd name="T3" fmla="*/ 0 h 3688"/>
                      <a:gd name="T4" fmla="*/ 0 w 3719"/>
                      <a:gd name="T5" fmla="*/ 134371 h 3688"/>
                      <a:gd name="T6" fmla="*/ 137114 w 3719"/>
                      <a:gd name="T7" fmla="*/ 268814 h 3688"/>
                      <a:gd name="T8" fmla="*/ 272033 w 3719"/>
                      <a:gd name="T9" fmla="*/ 134371 h 3688"/>
                      <a:gd name="T10" fmla="*/ 137114 w 3719"/>
                      <a:gd name="T11" fmla="*/ 0 h 368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719" h="3688">
                        <a:moveTo>
                          <a:pt x="1874" y="0"/>
                        </a:moveTo>
                        <a:lnTo>
                          <a:pt x="1874" y="0"/>
                        </a:lnTo>
                        <a:cubicBezTo>
                          <a:pt x="843" y="0"/>
                          <a:pt x="0" y="813"/>
                          <a:pt x="0" y="1843"/>
                        </a:cubicBezTo>
                        <a:cubicBezTo>
                          <a:pt x="0" y="2874"/>
                          <a:pt x="843" y="3687"/>
                          <a:pt x="1874" y="3687"/>
                        </a:cubicBezTo>
                        <a:cubicBezTo>
                          <a:pt x="2905" y="3687"/>
                          <a:pt x="3718" y="2874"/>
                          <a:pt x="3718" y="1843"/>
                        </a:cubicBezTo>
                        <a:cubicBezTo>
                          <a:pt x="3718" y="813"/>
                          <a:pt x="2905" y="0"/>
                          <a:pt x="1874" y="0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bevel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GB" sz="1350" dirty="0"/>
                  </a:p>
                </p:txBody>
              </p:sp>
              <p:grpSp>
                <p:nvGrpSpPr>
                  <p:cNvPr id="36" name="Group 1"/>
                  <p:cNvGrpSpPr>
                    <a:grpSpLocks/>
                  </p:cNvGrpSpPr>
                  <p:nvPr/>
                </p:nvGrpSpPr>
                <p:grpSpPr bwMode="auto">
                  <a:xfrm>
                    <a:off x="773113" y="798513"/>
                    <a:ext cx="260350" cy="330200"/>
                    <a:chOff x="773113" y="798513"/>
                    <a:chExt cx="260350" cy="330200"/>
                  </a:xfrm>
                </p:grpSpPr>
                <p:sp>
                  <p:nvSpPr>
                    <p:cNvPr id="37" name="Freeform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3113" y="1089943"/>
                      <a:ext cx="193212" cy="38642"/>
                    </a:xfrm>
                    <a:custGeom>
                      <a:avLst/>
                      <a:gdLst>
                        <a:gd name="T0" fmla="*/ 165547 w 2626"/>
                        <a:gd name="T1" fmla="*/ 0 h 532"/>
                        <a:gd name="T2" fmla="*/ 165547 w 2626"/>
                        <a:gd name="T3" fmla="*/ 0 h 532"/>
                        <a:gd name="T4" fmla="*/ 20675 w 2626"/>
                        <a:gd name="T5" fmla="*/ 0 h 532"/>
                        <a:gd name="T6" fmla="*/ 0 w 2626"/>
                        <a:gd name="T7" fmla="*/ 18159 h 532"/>
                        <a:gd name="T8" fmla="*/ 20675 w 2626"/>
                        <a:gd name="T9" fmla="*/ 38569 h 532"/>
                        <a:gd name="T10" fmla="*/ 193138 w 2626"/>
                        <a:gd name="T11" fmla="*/ 38569 h 532"/>
                        <a:gd name="T12" fmla="*/ 165547 w 2626"/>
                        <a:gd name="T13" fmla="*/ 0 h 5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626" h="532">
                          <a:moveTo>
                            <a:pt x="2250" y="0"/>
                          </a:moveTo>
                          <a:lnTo>
                            <a:pt x="2250" y="0"/>
                          </a:lnTo>
                          <a:cubicBezTo>
                            <a:pt x="281" y="0"/>
                            <a:pt x="281" y="0"/>
                            <a:pt x="281" y="0"/>
                          </a:cubicBezTo>
                          <a:cubicBezTo>
                            <a:pt x="125" y="0"/>
                            <a:pt x="0" y="125"/>
                            <a:pt x="0" y="250"/>
                          </a:cubicBezTo>
                          <a:cubicBezTo>
                            <a:pt x="0" y="406"/>
                            <a:pt x="125" y="531"/>
                            <a:pt x="281" y="531"/>
                          </a:cubicBezTo>
                          <a:cubicBezTo>
                            <a:pt x="2625" y="531"/>
                            <a:pt x="2625" y="531"/>
                            <a:pt x="2625" y="531"/>
                          </a:cubicBezTo>
                          <a:cubicBezTo>
                            <a:pt x="2469" y="375"/>
                            <a:pt x="2344" y="188"/>
                            <a:pt x="2250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 dirty="0"/>
                    </a:p>
                  </p:txBody>
                </p:sp>
                <p:sp>
                  <p:nvSpPr>
                    <p:cNvPr id="38" name="Freeform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3113" y="1043249"/>
                      <a:ext cx="159399" cy="37033"/>
                    </a:xfrm>
                    <a:custGeom>
                      <a:avLst/>
                      <a:gdLst>
                        <a:gd name="T0" fmla="*/ 20462 w 2189"/>
                        <a:gd name="T1" fmla="*/ 0 h 532"/>
                        <a:gd name="T2" fmla="*/ 20462 w 2189"/>
                        <a:gd name="T3" fmla="*/ 0 h 532"/>
                        <a:gd name="T4" fmla="*/ 0 w 2189"/>
                        <a:gd name="T5" fmla="*/ 19561 h 532"/>
                        <a:gd name="T6" fmla="*/ 20462 w 2189"/>
                        <a:gd name="T7" fmla="*/ 36963 h 532"/>
                        <a:gd name="T8" fmla="*/ 159326 w 2189"/>
                        <a:gd name="T9" fmla="*/ 36963 h 532"/>
                        <a:gd name="T10" fmla="*/ 150224 w 2189"/>
                        <a:gd name="T11" fmla="*/ 0 h 532"/>
                        <a:gd name="T12" fmla="*/ 20462 w 2189"/>
                        <a:gd name="T13" fmla="*/ 0 h 5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189" h="532">
                          <a:moveTo>
                            <a:pt x="281" y="0"/>
                          </a:moveTo>
                          <a:lnTo>
                            <a:pt x="281" y="0"/>
                          </a:lnTo>
                          <a:cubicBezTo>
                            <a:pt x="125" y="0"/>
                            <a:pt x="0" y="125"/>
                            <a:pt x="0" y="281"/>
                          </a:cubicBezTo>
                          <a:cubicBezTo>
                            <a:pt x="0" y="437"/>
                            <a:pt x="125" y="531"/>
                            <a:pt x="281" y="531"/>
                          </a:cubicBezTo>
                          <a:cubicBezTo>
                            <a:pt x="2188" y="531"/>
                            <a:pt x="2188" y="531"/>
                            <a:pt x="2188" y="531"/>
                          </a:cubicBezTo>
                          <a:cubicBezTo>
                            <a:pt x="2125" y="375"/>
                            <a:pt x="2094" y="187"/>
                            <a:pt x="2063" y="0"/>
                          </a:cubicBezTo>
                          <a:lnTo>
                            <a:pt x="281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 dirty="0"/>
                    </a:p>
                  </p:txBody>
                </p:sp>
                <p:sp>
                  <p:nvSpPr>
                    <p:cNvPr id="39" name="Freeform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3113" y="993337"/>
                      <a:ext cx="154569" cy="38642"/>
                    </a:xfrm>
                    <a:custGeom>
                      <a:avLst/>
                      <a:gdLst>
                        <a:gd name="T0" fmla="*/ 154496 w 2126"/>
                        <a:gd name="T1" fmla="*/ 0 h 532"/>
                        <a:gd name="T2" fmla="*/ 154496 w 2126"/>
                        <a:gd name="T3" fmla="*/ 0 h 532"/>
                        <a:gd name="T4" fmla="*/ 20430 w 2126"/>
                        <a:gd name="T5" fmla="*/ 0 h 532"/>
                        <a:gd name="T6" fmla="*/ 0 w 2126"/>
                        <a:gd name="T7" fmla="*/ 18159 h 532"/>
                        <a:gd name="T8" fmla="*/ 20430 w 2126"/>
                        <a:gd name="T9" fmla="*/ 38569 h 532"/>
                        <a:gd name="T10" fmla="*/ 149989 w 2126"/>
                        <a:gd name="T11" fmla="*/ 38569 h 532"/>
                        <a:gd name="T12" fmla="*/ 149989 w 2126"/>
                        <a:gd name="T13" fmla="*/ 33993 h 532"/>
                        <a:gd name="T14" fmla="*/ 154496 w 2126"/>
                        <a:gd name="T15" fmla="*/ 0 h 53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126" h="532">
                          <a:moveTo>
                            <a:pt x="2125" y="0"/>
                          </a:moveTo>
                          <a:lnTo>
                            <a:pt x="2125" y="0"/>
                          </a:lnTo>
                          <a:cubicBezTo>
                            <a:pt x="281" y="0"/>
                            <a:pt x="281" y="0"/>
                            <a:pt x="281" y="0"/>
                          </a:cubicBezTo>
                          <a:cubicBezTo>
                            <a:pt x="125" y="0"/>
                            <a:pt x="0" y="125"/>
                            <a:pt x="0" y="250"/>
                          </a:cubicBezTo>
                          <a:cubicBezTo>
                            <a:pt x="0" y="406"/>
                            <a:pt x="125" y="531"/>
                            <a:pt x="281" y="531"/>
                          </a:cubicBezTo>
                          <a:cubicBezTo>
                            <a:pt x="2063" y="531"/>
                            <a:pt x="2063" y="531"/>
                            <a:pt x="2063" y="531"/>
                          </a:cubicBezTo>
                          <a:cubicBezTo>
                            <a:pt x="2063" y="500"/>
                            <a:pt x="2063" y="500"/>
                            <a:pt x="2063" y="468"/>
                          </a:cubicBezTo>
                          <a:cubicBezTo>
                            <a:pt x="2063" y="312"/>
                            <a:pt x="2094" y="156"/>
                            <a:pt x="2125" y="0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 dirty="0"/>
                    </a:p>
                  </p:txBody>
                </p:sp>
                <p:sp>
                  <p:nvSpPr>
                    <p:cNvPr id="40" name="Freeform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3113" y="946643"/>
                      <a:ext cx="178720" cy="37033"/>
                    </a:xfrm>
                    <a:custGeom>
                      <a:avLst/>
                      <a:gdLst>
                        <a:gd name="T0" fmla="*/ 20591 w 2439"/>
                        <a:gd name="T1" fmla="*/ 0 h 532"/>
                        <a:gd name="T2" fmla="*/ 20591 w 2439"/>
                        <a:gd name="T3" fmla="*/ 0 h 532"/>
                        <a:gd name="T4" fmla="*/ 0 w 2439"/>
                        <a:gd name="T5" fmla="*/ 17403 h 532"/>
                        <a:gd name="T6" fmla="*/ 20591 w 2439"/>
                        <a:gd name="T7" fmla="*/ 36963 h 532"/>
                        <a:gd name="T8" fmla="*/ 158056 w 2439"/>
                        <a:gd name="T9" fmla="*/ 36963 h 532"/>
                        <a:gd name="T10" fmla="*/ 178647 w 2439"/>
                        <a:gd name="T11" fmla="*/ 0 h 532"/>
                        <a:gd name="T12" fmla="*/ 20591 w 2439"/>
                        <a:gd name="T13" fmla="*/ 0 h 53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439" h="532">
                          <a:moveTo>
                            <a:pt x="281" y="0"/>
                          </a:moveTo>
                          <a:lnTo>
                            <a:pt x="281" y="0"/>
                          </a:lnTo>
                          <a:cubicBezTo>
                            <a:pt x="125" y="0"/>
                            <a:pt x="0" y="93"/>
                            <a:pt x="0" y="250"/>
                          </a:cubicBezTo>
                          <a:cubicBezTo>
                            <a:pt x="0" y="406"/>
                            <a:pt x="125" y="531"/>
                            <a:pt x="281" y="531"/>
                          </a:cubicBezTo>
                          <a:cubicBezTo>
                            <a:pt x="2157" y="531"/>
                            <a:pt x="2157" y="531"/>
                            <a:pt x="2157" y="531"/>
                          </a:cubicBezTo>
                          <a:cubicBezTo>
                            <a:pt x="2219" y="312"/>
                            <a:pt x="2313" y="156"/>
                            <a:pt x="2438" y="0"/>
                          </a:cubicBezTo>
                          <a:lnTo>
                            <a:pt x="281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 dirty="0"/>
                    </a:p>
                  </p:txBody>
                </p:sp>
                <p:sp>
                  <p:nvSpPr>
                    <p:cNvPr id="41" name="Freeform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3113" y="895120"/>
                      <a:ext cx="246344" cy="41863"/>
                    </a:xfrm>
                    <a:custGeom>
                      <a:avLst/>
                      <a:gdLst>
                        <a:gd name="T0" fmla="*/ 246271 w 3375"/>
                        <a:gd name="T1" fmla="*/ 2301 h 564"/>
                        <a:gd name="T2" fmla="*/ 246271 w 3375"/>
                        <a:gd name="T3" fmla="*/ 2301 h 564"/>
                        <a:gd name="T4" fmla="*/ 239483 w 3375"/>
                        <a:gd name="T5" fmla="*/ 0 h 564"/>
                        <a:gd name="T6" fmla="*/ 20510 w 3375"/>
                        <a:gd name="T7" fmla="*/ 0 h 564"/>
                        <a:gd name="T8" fmla="*/ 0 w 3375"/>
                        <a:gd name="T9" fmla="*/ 20857 h 564"/>
                        <a:gd name="T10" fmla="*/ 20510 w 3375"/>
                        <a:gd name="T11" fmla="*/ 41789 h 564"/>
                        <a:gd name="T12" fmla="*/ 187075 w 3375"/>
                        <a:gd name="T13" fmla="*/ 41789 h 564"/>
                        <a:gd name="T14" fmla="*/ 246271 w 3375"/>
                        <a:gd name="T15" fmla="*/ 2301 h 56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375" h="564">
                          <a:moveTo>
                            <a:pt x="3374" y="31"/>
                          </a:moveTo>
                          <a:lnTo>
                            <a:pt x="3374" y="31"/>
                          </a:lnTo>
                          <a:cubicBezTo>
                            <a:pt x="3343" y="31"/>
                            <a:pt x="3312" y="0"/>
                            <a:pt x="3281" y="0"/>
                          </a:cubicBezTo>
                          <a:cubicBezTo>
                            <a:pt x="281" y="0"/>
                            <a:pt x="281" y="0"/>
                            <a:pt x="281" y="0"/>
                          </a:cubicBezTo>
                          <a:cubicBezTo>
                            <a:pt x="125" y="0"/>
                            <a:pt x="0" y="125"/>
                            <a:pt x="0" y="281"/>
                          </a:cubicBezTo>
                          <a:cubicBezTo>
                            <a:pt x="0" y="438"/>
                            <a:pt x="125" y="563"/>
                            <a:pt x="281" y="563"/>
                          </a:cubicBezTo>
                          <a:cubicBezTo>
                            <a:pt x="2563" y="563"/>
                            <a:pt x="2563" y="563"/>
                            <a:pt x="2563" y="563"/>
                          </a:cubicBezTo>
                          <a:cubicBezTo>
                            <a:pt x="2782" y="313"/>
                            <a:pt x="3062" y="125"/>
                            <a:pt x="3374" y="31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 dirty="0"/>
                    </a:p>
                  </p:txBody>
                </p:sp>
                <p:sp>
                  <p:nvSpPr>
                    <p:cNvPr id="42" name="Freeform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3113" y="846817"/>
                      <a:ext cx="260836" cy="37033"/>
                    </a:xfrm>
                    <a:custGeom>
                      <a:avLst/>
                      <a:gdLst>
                        <a:gd name="T0" fmla="*/ 20571 w 3563"/>
                        <a:gd name="T1" fmla="*/ 36964 h 533"/>
                        <a:gd name="T2" fmla="*/ 20571 w 3563"/>
                        <a:gd name="T3" fmla="*/ 36964 h 533"/>
                        <a:gd name="T4" fmla="*/ 240192 w 3563"/>
                        <a:gd name="T5" fmla="*/ 36964 h 533"/>
                        <a:gd name="T6" fmla="*/ 260763 w 3563"/>
                        <a:gd name="T7" fmla="*/ 19593 h 533"/>
                        <a:gd name="T8" fmla="*/ 240192 w 3563"/>
                        <a:gd name="T9" fmla="*/ 0 h 533"/>
                        <a:gd name="T10" fmla="*/ 20571 w 3563"/>
                        <a:gd name="T11" fmla="*/ 0 h 533"/>
                        <a:gd name="T12" fmla="*/ 0 w 3563"/>
                        <a:gd name="T13" fmla="*/ 19593 h 533"/>
                        <a:gd name="T14" fmla="*/ 20571 w 3563"/>
                        <a:gd name="T15" fmla="*/ 36964 h 53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563" h="533">
                          <a:moveTo>
                            <a:pt x="281" y="532"/>
                          </a:moveTo>
                          <a:lnTo>
                            <a:pt x="281" y="532"/>
                          </a:lnTo>
                          <a:cubicBezTo>
                            <a:pt x="3281" y="532"/>
                            <a:pt x="3281" y="532"/>
                            <a:pt x="3281" y="532"/>
                          </a:cubicBezTo>
                          <a:cubicBezTo>
                            <a:pt x="3437" y="532"/>
                            <a:pt x="3562" y="407"/>
                            <a:pt x="3562" y="282"/>
                          </a:cubicBezTo>
                          <a:cubicBezTo>
                            <a:pt x="3562" y="125"/>
                            <a:pt x="3437" y="0"/>
                            <a:pt x="3281" y="0"/>
                          </a:cubicBezTo>
                          <a:cubicBezTo>
                            <a:pt x="281" y="0"/>
                            <a:pt x="281" y="0"/>
                            <a:pt x="281" y="0"/>
                          </a:cubicBezTo>
                          <a:cubicBezTo>
                            <a:pt x="125" y="0"/>
                            <a:pt x="0" y="125"/>
                            <a:pt x="0" y="282"/>
                          </a:cubicBezTo>
                          <a:cubicBezTo>
                            <a:pt x="0" y="407"/>
                            <a:pt x="125" y="532"/>
                            <a:pt x="281" y="532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 dirty="0"/>
                    </a:p>
                  </p:txBody>
                </p:sp>
                <p:sp>
                  <p:nvSpPr>
                    <p:cNvPr id="43" name="Freeform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3113" y="798514"/>
                      <a:ext cx="260836" cy="38642"/>
                    </a:xfrm>
                    <a:custGeom>
                      <a:avLst/>
                      <a:gdLst>
                        <a:gd name="T0" fmla="*/ 20571 w 3563"/>
                        <a:gd name="T1" fmla="*/ 38569 h 532"/>
                        <a:gd name="T2" fmla="*/ 20571 w 3563"/>
                        <a:gd name="T3" fmla="*/ 38569 h 532"/>
                        <a:gd name="T4" fmla="*/ 240192 w 3563"/>
                        <a:gd name="T5" fmla="*/ 38569 h 532"/>
                        <a:gd name="T6" fmla="*/ 260763 w 3563"/>
                        <a:gd name="T7" fmla="*/ 20411 h 532"/>
                        <a:gd name="T8" fmla="*/ 240192 w 3563"/>
                        <a:gd name="T9" fmla="*/ 0 h 532"/>
                        <a:gd name="T10" fmla="*/ 20571 w 3563"/>
                        <a:gd name="T11" fmla="*/ 0 h 532"/>
                        <a:gd name="T12" fmla="*/ 0 w 3563"/>
                        <a:gd name="T13" fmla="*/ 20411 h 532"/>
                        <a:gd name="T14" fmla="*/ 20571 w 3563"/>
                        <a:gd name="T15" fmla="*/ 38569 h 53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3563" h="532">
                          <a:moveTo>
                            <a:pt x="281" y="531"/>
                          </a:moveTo>
                          <a:lnTo>
                            <a:pt x="281" y="531"/>
                          </a:lnTo>
                          <a:cubicBezTo>
                            <a:pt x="3281" y="531"/>
                            <a:pt x="3281" y="531"/>
                            <a:pt x="3281" y="531"/>
                          </a:cubicBezTo>
                          <a:cubicBezTo>
                            <a:pt x="3437" y="531"/>
                            <a:pt x="3562" y="406"/>
                            <a:pt x="3562" y="281"/>
                          </a:cubicBezTo>
                          <a:cubicBezTo>
                            <a:pt x="3562" y="125"/>
                            <a:pt x="3437" y="0"/>
                            <a:pt x="3281" y="0"/>
                          </a:cubicBezTo>
                          <a:cubicBezTo>
                            <a:pt x="281" y="0"/>
                            <a:pt x="281" y="0"/>
                            <a:pt x="281" y="0"/>
                          </a:cubicBezTo>
                          <a:cubicBezTo>
                            <a:pt x="125" y="0"/>
                            <a:pt x="0" y="125"/>
                            <a:pt x="0" y="281"/>
                          </a:cubicBezTo>
                          <a:cubicBezTo>
                            <a:pt x="0" y="406"/>
                            <a:pt x="125" y="531"/>
                            <a:pt x="281" y="531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808080"/>
                          </a:solidFill>
                          <a:bevel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350" dirty="0"/>
                    </a:p>
                  </p:txBody>
                </p:sp>
              </p:grp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1001513" y="968349"/>
                  <a:ext cx="144017" cy="133385"/>
                  <a:chOff x="976119" y="948166"/>
                  <a:chExt cx="213965" cy="175354"/>
                </a:xfrm>
                <a:solidFill>
                  <a:srgbClr val="1B4785"/>
                </a:solidFill>
              </p:grpSpPr>
              <p:sp>
                <p:nvSpPr>
                  <p:cNvPr id="33" name="Freeform 12"/>
                  <p:cNvSpPr>
                    <a:spLocks noChangeArrowheads="1"/>
                  </p:cNvSpPr>
                  <p:nvPr/>
                </p:nvSpPr>
                <p:spPr bwMode="auto">
                  <a:xfrm>
                    <a:off x="976119" y="1007368"/>
                    <a:ext cx="193373" cy="116152"/>
                  </a:xfrm>
                  <a:custGeom>
                    <a:avLst/>
                    <a:gdLst>
                      <a:gd name="T0" fmla="*/ 749 w 2656"/>
                      <a:gd name="T1" fmla="*/ 594 h 1595"/>
                      <a:gd name="T2" fmla="*/ 749 w 2656"/>
                      <a:gd name="T3" fmla="*/ 1594 h 1595"/>
                      <a:gd name="T4" fmla="*/ 1186 w 2656"/>
                      <a:gd name="T5" fmla="*/ 1594 h 1595"/>
                      <a:gd name="T6" fmla="*/ 1186 w 2656"/>
                      <a:gd name="T7" fmla="*/ 594 h 1595"/>
                      <a:gd name="T8" fmla="*/ 967 w 2656"/>
                      <a:gd name="T9" fmla="*/ 407 h 1595"/>
                      <a:gd name="T10" fmla="*/ 749 w 2656"/>
                      <a:gd name="T11" fmla="*/ 594 h 1595"/>
                      <a:gd name="T12" fmla="*/ 0 w 2656"/>
                      <a:gd name="T13" fmla="*/ 1594 h 1595"/>
                      <a:gd name="T14" fmla="*/ 436 w 2656"/>
                      <a:gd name="T15" fmla="*/ 1594 h 1595"/>
                      <a:gd name="T16" fmla="*/ 436 w 2656"/>
                      <a:gd name="T17" fmla="*/ 844 h 1595"/>
                      <a:gd name="T18" fmla="*/ 0 w 2656"/>
                      <a:gd name="T19" fmla="*/ 1188 h 1595"/>
                      <a:gd name="T20" fmla="*/ 0 w 2656"/>
                      <a:gd name="T21" fmla="*/ 1594 h 1595"/>
                      <a:gd name="T22" fmla="*/ 2217 w 2656"/>
                      <a:gd name="T23" fmla="*/ 375 h 1595"/>
                      <a:gd name="T24" fmla="*/ 2217 w 2656"/>
                      <a:gd name="T25" fmla="*/ 1594 h 1595"/>
                      <a:gd name="T26" fmla="*/ 2655 w 2656"/>
                      <a:gd name="T27" fmla="*/ 1594 h 1595"/>
                      <a:gd name="T28" fmla="*/ 2655 w 2656"/>
                      <a:gd name="T29" fmla="*/ 0 h 1595"/>
                      <a:gd name="T30" fmla="*/ 2217 w 2656"/>
                      <a:gd name="T31" fmla="*/ 375 h 1595"/>
                      <a:gd name="T32" fmla="*/ 1467 w 2656"/>
                      <a:gd name="T33" fmla="*/ 844 h 1595"/>
                      <a:gd name="T34" fmla="*/ 1467 w 2656"/>
                      <a:gd name="T35" fmla="*/ 1594 h 1595"/>
                      <a:gd name="T36" fmla="*/ 1905 w 2656"/>
                      <a:gd name="T37" fmla="*/ 1594 h 1595"/>
                      <a:gd name="T38" fmla="*/ 1905 w 2656"/>
                      <a:gd name="T39" fmla="*/ 625 h 1595"/>
                      <a:gd name="T40" fmla="*/ 1561 w 2656"/>
                      <a:gd name="T41" fmla="*/ 938 h 1595"/>
                      <a:gd name="T42" fmla="*/ 1467 w 2656"/>
                      <a:gd name="T43" fmla="*/ 844 h 1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56" h="1595">
                        <a:moveTo>
                          <a:pt x="749" y="594"/>
                        </a:moveTo>
                        <a:lnTo>
                          <a:pt x="749" y="1594"/>
                        </a:lnTo>
                        <a:lnTo>
                          <a:pt x="1186" y="1594"/>
                        </a:lnTo>
                        <a:lnTo>
                          <a:pt x="1186" y="594"/>
                        </a:lnTo>
                        <a:lnTo>
                          <a:pt x="967" y="407"/>
                        </a:lnTo>
                        <a:lnTo>
                          <a:pt x="749" y="594"/>
                        </a:lnTo>
                        <a:close/>
                        <a:moveTo>
                          <a:pt x="0" y="1594"/>
                        </a:moveTo>
                        <a:lnTo>
                          <a:pt x="436" y="1594"/>
                        </a:lnTo>
                        <a:lnTo>
                          <a:pt x="436" y="844"/>
                        </a:lnTo>
                        <a:lnTo>
                          <a:pt x="0" y="1188"/>
                        </a:lnTo>
                        <a:lnTo>
                          <a:pt x="0" y="1594"/>
                        </a:lnTo>
                        <a:close/>
                        <a:moveTo>
                          <a:pt x="2217" y="375"/>
                        </a:moveTo>
                        <a:lnTo>
                          <a:pt x="2217" y="1594"/>
                        </a:lnTo>
                        <a:lnTo>
                          <a:pt x="2655" y="1594"/>
                        </a:lnTo>
                        <a:lnTo>
                          <a:pt x="2655" y="0"/>
                        </a:lnTo>
                        <a:lnTo>
                          <a:pt x="2217" y="375"/>
                        </a:lnTo>
                        <a:close/>
                        <a:moveTo>
                          <a:pt x="1467" y="844"/>
                        </a:moveTo>
                        <a:lnTo>
                          <a:pt x="1467" y="1594"/>
                        </a:lnTo>
                        <a:lnTo>
                          <a:pt x="1905" y="1594"/>
                        </a:lnTo>
                        <a:lnTo>
                          <a:pt x="1905" y="625"/>
                        </a:lnTo>
                        <a:lnTo>
                          <a:pt x="1561" y="938"/>
                        </a:lnTo>
                        <a:lnTo>
                          <a:pt x="1467" y="8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en-US" sz="1350" dirty="0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" name="Freeform 13"/>
                  <p:cNvSpPr>
                    <a:spLocks noChangeArrowheads="1"/>
                  </p:cNvSpPr>
                  <p:nvPr/>
                </p:nvSpPr>
                <p:spPr bwMode="auto">
                  <a:xfrm>
                    <a:off x="976119" y="948166"/>
                    <a:ext cx="213965" cy="127414"/>
                  </a:xfrm>
                  <a:custGeom>
                    <a:avLst/>
                    <a:gdLst>
                      <a:gd name="T0" fmla="*/ 2936 w 2937"/>
                      <a:gd name="T1" fmla="*/ 0 h 1750"/>
                      <a:gd name="T2" fmla="*/ 2092 w 2937"/>
                      <a:gd name="T3" fmla="*/ 0 h 1750"/>
                      <a:gd name="T4" fmla="*/ 2467 w 2937"/>
                      <a:gd name="T5" fmla="*/ 375 h 1750"/>
                      <a:gd name="T6" fmla="*/ 1561 w 2937"/>
                      <a:gd name="T7" fmla="*/ 1124 h 1750"/>
                      <a:gd name="T8" fmla="*/ 967 w 2937"/>
                      <a:gd name="T9" fmla="*/ 624 h 1750"/>
                      <a:gd name="T10" fmla="*/ 0 w 2937"/>
                      <a:gd name="T11" fmla="*/ 1405 h 1750"/>
                      <a:gd name="T12" fmla="*/ 0 w 2937"/>
                      <a:gd name="T13" fmla="*/ 1749 h 1750"/>
                      <a:gd name="T14" fmla="*/ 967 w 2937"/>
                      <a:gd name="T15" fmla="*/ 968 h 1750"/>
                      <a:gd name="T16" fmla="*/ 1561 w 2937"/>
                      <a:gd name="T17" fmla="*/ 1468 h 1750"/>
                      <a:gd name="T18" fmla="*/ 2655 w 2937"/>
                      <a:gd name="T19" fmla="*/ 530 h 1750"/>
                      <a:gd name="T20" fmla="*/ 2936 w 2937"/>
                      <a:gd name="T21" fmla="*/ 843 h 1750"/>
                      <a:gd name="T22" fmla="*/ 2936 w 2937"/>
                      <a:gd name="T23" fmla="*/ 0 h 17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937" h="1750">
                        <a:moveTo>
                          <a:pt x="2936" y="0"/>
                        </a:moveTo>
                        <a:lnTo>
                          <a:pt x="2092" y="0"/>
                        </a:lnTo>
                        <a:lnTo>
                          <a:pt x="2467" y="375"/>
                        </a:lnTo>
                        <a:lnTo>
                          <a:pt x="1561" y="1124"/>
                        </a:lnTo>
                        <a:lnTo>
                          <a:pt x="967" y="624"/>
                        </a:lnTo>
                        <a:lnTo>
                          <a:pt x="0" y="1405"/>
                        </a:lnTo>
                        <a:lnTo>
                          <a:pt x="0" y="1749"/>
                        </a:lnTo>
                        <a:lnTo>
                          <a:pt x="967" y="968"/>
                        </a:lnTo>
                        <a:lnTo>
                          <a:pt x="1561" y="1468"/>
                        </a:lnTo>
                        <a:lnTo>
                          <a:pt x="2655" y="530"/>
                        </a:lnTo>
                        <a:lnTo>
                          <a:pt x="2936" y="843"/>
                        </a:lnTo>
                        <a:lnTo>
                          <a:pt x="2936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pPr hangingPunct="0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en-US" sz="1350" dirty="0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6085218" y="4885103"/>
              <a:ext cx="651443" cy="26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600" dirty="0" smtClean="0">
                  <a:solidFill>
                    <a:srgbClr val="2C3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Accountancy&amp; Finance</a:t>
              </a:r>
              <a:endParaRPr lang="en-US" altLang="en-US" sz="600" dirty="0">
                <a:solidFill>
                  <a:srgbClr val="2C35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736661" y="3076708"/>
              <a:ext cx="591389" cy="588782"/>
              <a:chOff x="8621713" y="4148629"/>
              <a:chExt cx="719137" cy="720725"/>
            </a:xfrm>
          </p:grpSpPr>
          <p:sp>
            <p:nvSpPr>
              <p:cNvPr id="24" name="Oval 77"/>
              <p:cNvSpPr>
                <a:spLocks noChangeArrowheads="1"/>
              </p:cNvSpPr>
              <p:nvPr/>
            </p:nvSpPr>
            <p:spPr bwMode="auto">
              <a:xfrm>
                <a:off x="8621713" y="4148629"/>
                <a:ext cx="719137" cy="720725"/>
              </a:xfrm>
              <a:prstGeom prst="ellipse">
                <a:avLst/>
              </a:prstGeom>
              <a:solidFill>
                <a:srgbClr val="2C35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 sz="1350" dirty="0"/>
              </a:p>
            </p:txBody>
          </p:sp>
          <p:grpSp>
            <p:nvGrpSpPr>
              <p:cNvPr id="25" name="Group 24"/>
              <p:cNvGrpSpPr>
                <a:grpSpLocks noChangeAspect="1"/>
              </p:cNvGrpSpPr>
              <p:nvPr/>
            </p:nvGrpSpPr>
            <p:grpSpPr>
              <a:xfrm>
                <a:off x="8730567" y="4234463"/>
                <a:ext cx="510921" cy="386776"/>
                <a:chOff x="2232025" y="1152525"/>
                <a:chExt cx="6108700" cy="4624388"/>
              </a:xfrm>
              <a:solidFill>
                <a:srgbClr val="FFFFFF"/>
              </a:solidFill>
            </p:grpSpPr>
            <p:sp>
              <p:nvSpPr>
                <p:cNvPr id="26" name="Freeform 25"/>
                <p:cNvSpPr>
                  <a:spLocks noChangeArrowheads="1"/>
                </p:cNvSpPr>
                <p:nvPr/>
              </p:nvSpPr>
              <p:spPr bwMode="auto">
                <a:xfrm>
                  <a:off x="3481388" y="1152525"/>
                  <a:ext cx="3600450" cy="4624388"/>
                </a:xfrm>
                <a:custGeom>
                  <a:avLst/>
                  <a:gdLst>
                    <a:gd name="T0" fmla="*/ 5000 w 10000"/>
                    <a:gd name="T1" fmla="*/ 5625 h 12844"/>
                    <a:gd name="T2" fmla="*/ 5000 w 10000"/>
                    <a:gd name="T3" fmla="*/ 5625 h 12844"/>
                    <a:gd name="T4" fmla="*/ 0 w 10000"/>
                    <a:gd name="T5" fmla="*/ 12468 h 12844"/>
                    <a:gd name="T6" fmla="*/ 0 w 10000"/>
                    <a:gd name="T7" fmla="*/ 12843 h 12844"/>
                    <a:gd name="T8" fmla="*/ 9968 w 10000"/>
                    <a:gd name="T9" fmla="*/ 12843 h 12844"/>
                    <a:gd name="T10" fmla="*/ 9999 w 10000"/>
                    <a:gd name="T11" fmla="*/ 12468 h 12844"/>
                    <a:gd name="T12" fmla="*/ 5000 w 10000"/>
                    <a:gd name="T13" fmla="*/ 5625 h 12844"/>
                    <a:gd name="T14" fmla="*/ 5030 w 10000"/>
                    <a:gd name="T15" fmla="*/ 4938 h 12844"/>
                    <a:gd name="T16" fmla="*/ 5030 w 10000"/>
                    <a:gd name="T17" fmla="*/ 4938 h 12844"/>
                    <a:gd name="T18" fmla="*/ 7562 w 10000"/>
                    <a:gd name="T19" fmla="*/ 2469 h 12844"/>
                    <a:gd name="T20" fmla="*/ 5030 w 10000"/>
                    <a:gd name="T21" fmla="*/ 0 h 12844"/>
                    <a:gd name="T22" fmla="*/ 2500 w 10000"/>
                    <a:gd name="T23" fmla="*/ 2469 h 12844"/>
                    <a:gd name="T24" fmla="*/ 5030 w 10000"/>
                    <a:gd name="T25" fmla="*/ 4938 h 12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000" h="12844">
                      <a:moveTo>
                        <a:pt x="5000" y="5625"/>
                      </a:moveTo>
                      <a:lnTo>
                        <a:pt x="5000" y="5625"/>
                      </a:lnTo>
                      <a:cubicBezTo>
                        <a:pt x="2219" y="5625"/>
                        <a:pt x="0" y="8687"/>
                        <a:pt x="0" y="12468"/>
                      </a:cubicBezTo>
                      <a:cubicBezTo>
                        <a:pt x="0" y="12593"/>
                        <a:pt x="0" y="12718"/>
                        <a:pt x="0" y="12843"/>
                      </a:cubicBezTo>
                      <a:cubicBezTo>
                        <a:pt x="9968" y="12843"/>
                        <a:pt x="9968" y="12843"/>
                        <a:pt x="9968" y="12843"/>
                      </a:cubicBezTo>
                      <a:cubicBezTo>
                        <a:pt x="9999" y="12718"/>
                        <a:pt x="9999" y="12593"/>
                        <a:pt x="9999" y="12468"/>
                      </a:cubicBezTo>
                      <a:cubicBezTo>
                        <a:pt x="9999" y="8687"/>
                        <a:pt x="7749" y="5625"/>
                        <a:pt x="5000" y="5625"/>
                      </a:cubicBezTo>
                      <a:close/>
                      <a:moveTo>
                        <a:pt x="5030" y="4938"/>
                      </a:moveTo>
                      <a:lnTo>
                        <a:pt x="5030" y="4938"/>
                      </a:lnTo>
                      <a:cubicBezTo>
                        <a:pt x="6437" y="4938"/>
                        <a:pt x="7562" y="3813"/>
                        <a:pt x="7562" y="2469"/>
                      </a:cubicBezTo>
                      <a:cubicBezTo>
                        <a:pt x="7562" y="1094"/>
                        <a:pt x="6437" y="0"/>
                        <a:pt x="5030" y="0"/>
                      </a:cubicBezTo>
                      <a:cubicBezTo>
                        <a:pt x="3625" y="0"/>
                        <a:pt x="2500" y="1094"/>
                        <a:pt x="2500" y="2469"/>
                      </a:cubicBezTo>
                      <a:cubicBezTo>
                        <a:pt x="2500" y="3813"/>
                        <a:pt x="3625" y="4938"/>
                        <a:pt x="5030" y="49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350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Freeform 26"/>
                <p:cNvSpPr>
                  <a:spLocks noChangeArrowheads="1"/>
                </p:cNvSpPr>
                <p:nvPr/>
              </p:nvSpPr>
              <p:spPr bwMode="auto">
                <a:xfrm>
                  <a:off x="6540500" y="2693988"/>
                  <a:ext cx="1800225" cy="3082925"/>
                </a:xfrm>
                <a:custGeom>
                  <a:avLst/>
                  <a:gdLst>
                    <a:gd name="T0" fmla="*/ 1656 w 5001"/>
                    <a:gd name="T1" fmla="*/ 3749 h 8562"/>
                    <a:gd name="T2" fmla="*/ 1656 w 5001"/>
                    <a:gd name="T3" fmla="*/ 3749 h 8562"/>
                    <a:gd name="T4" fmla="*/ 969 w 5001"/>
                    <a:gd name="T5" fmla="*/ 3842 h 8562"/>
                    <a:gd name="T6" fmla="*/ 1969 w 5001"/>
                    <a:gd name="T7" fmla="*/ 8186 h 8562"/>
                    <a:gd name="T8" fmla="*/ 1969 w 5001"/>
                    <a:gd name="T9" fmla="*/ 8561 h 8562"/>
                    <a:gd name="T10" fmla="*/ 5000 w 5001"/>
                    <a:gd name="T11" fmla="*/ 8561 h 8562"/>
                    <a:gd name="T12" fmla="*/ 5000 w 5001"/>
                    <a:gd name="T13" fmla="*/ 8311 h 8562"/>
                    <a:gd name="T14" fmla="*/ 1656 w 5001"/>
                    <a:gd name="T15" fmla="*/ 3749 h 8562"/>
                    <a:gd name="T16" fmla="*/ 3375 w 5001"/>
                    <a:gd name="T17" fmla="*/ 1625 h 8562"/>
                    <a:gd name="T18" fmla="*/ 3375 w 5001"/>
                    <a:gd name="T19" fmla="*/ 1625 h 8562"/>
                    <a:gd name="T20" fmla="*/ 1688 w 5001"/>
                    <a:gd name="T21" fmla="*/ 0 h 8562"/>
                    <a:gd name="T22" fmla="*/ 0 w 5001"/>
                    <a:gd name="T23" fmla="*/ 1625 h 8562"/>
                    <a:gd name="T24" fmla="*/ 1688 w 5001"/>
                    <a:gd name="T25" fmla="*/ 3280 h 8562"/>
                    <a:gd name="T26" fmla="*/ 3375 w 5001"/>
                    <a:gd name="T27" fmla="*/ 1625 h 8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01" h="8562">
                      <a:moveTo>
                        <a:pt x="1656" y="3749"/>
                      </a:moveTo>
                      <a:lnTo>
                        <a:pt x="1656" y="3749"/>
                      </a:lnTo>
                      <a:cubicBezTo>
                        <a:pt x="1438" y="3749"/>
                        <a:pt x="1188" y="3780"/>
                        <a:pt x="969" y="3842"/>
                      </a:cubicBezTo>
                      <a:cubicBezTo>
                        <a:pt x="1594" y="5092"/>
                        <a:pt x="1969" y="6561"/>
                        <a:pt x="1969" y="8186"/>
                      </a:cubicBezTo>
                      <a:cubicBezTo>
                        <a:pt x="1969" y="8311"/>
                        <a:pt x="1969" y="8436"/>
                        <a:pt x="1969" y="8561"/>
                      </a:cubicBezTo>
                      <a:cubicBezTo>
                        <a:pt x="5000" y="8561"/>
                        <a:pt x="5000" y="8561"/>
                        <a:pt x="5000" y="8561"/>
                      </a:cubicBezTo>
                      <a:cubicBezTo>
                        <a:pt x="5000" y="8467"/>
                        <a:pt x="5000" y="8405"/>
                        <a:pt x="5000" y="8311"/>
                      </a:cubicBezTo>
                      <a:cubicBezTo>
                        <a:pt x="5000" y="5780"/>
                        <a:pt x="3500" y="3749"/>
                        <a:pt x="1656" y="3749"/>
                      </a:cubicBezTo>
                      <a:close/>
                      <a:moveTo>
                        <a:pt x="3375" y="1625"/>
                      </a:moveTo>
                      <a:lnTo>
                        <a:pt x="3375" y="1625"/>
                      </a:lnTo>
                      <a:cubicBezTo>
                        <a:pt x="3375" y="718"/>
                        <a:pt x="2625" y="0"/>
                        <a:pt x="1688" y="0"/>
                      </a:cubicBezTo>
                      <a:cubicBezTo>
                        <a:pt x="750" y="0"/>
                        <a:pt x="0" y="718"/>
                        <a:pt x="0" y="1625"/>
                      </a:cubicBezTo>
                      <a:cubicBezTo>
                        <a:pt x="0" y="2530"/>
                        <a:pt x="750" y="3280"/>
                        <a:pt x="1688" y="3280"/>
                      </a:cubicBezTo>
                      <a:cubicBezTo>
                        <a:pt x="2625" y="3280"/>
                        <a:pt x="3375" y="2530"/>
                        <a:pt x="3375" y="16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350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" name="Freeform 27"/>
                <p:cNvSpPr>
                  <a:spLocks noChangeArrowheads="1"/>
                </p:cNvSpPr>
                <p:nvPr/>
              </p:nvSpPr>
              <p:spPr bwMode="auto">
                <a:xfrm>
                  <a:off x="2232025" y="2693988"/>
                  <a:ext cx="1789113" cy="3082925"/>
                </a:xfrm>
                <a:custGeom>
                  <a:avLst/>
                  <a:gdLst>
                    <a:gd name="T0" fmla="*/ 3313 w 4970"/>
                    <a:gd name="T1" fmla="*/ 3749 h 8562"/>
                    <a:gd name="T2" fmla="*/ 3313 w 4970"/>
                    <a:gd name="T3" fmla="*/ 3749 h 8562"/>
                    <a:gd name="T4" fmla="*/ 4032 w 4970"/>
                    <a:gd name="T5" fmla="*/ 3842 h 8562"/>
                    <a:gd name="T6" fmla="*/ 3032 w 4970"/>
                    <a:gd name="T7" fmla="*/ 8186 h 8562"/>
                    <a:gd name="T8" fmla="*/ 3032 w 4970"/>
                    <a:gd name="T9" fmla="*/ 8561 h 8562"/>
                    <a:gd name="T10" fmla="*/ 0 w 4970"/>
                    <a:gd name="T11" fmla="*/ 8561 h 8562"/>
                    <a:gd name="T12" fmla="*/ 0 w 4970"/>
                    <a:gd name="T13" fmla="*/ 8311 h 8562"/>
                    <a:gd name="T14" fmla="*/ 3313 w 4970"/>
                    <a:gd name="T15" fmla="*/ 3749 h 8562"/>
                    <a:gd name="T16" fmla="*/ 1625 w 4970"/>
                    <a:gd name="T17" fmla="*/ 1625 h 8562"/>
                    <a:gd name="T18" fmla="*/ 1625 w 4970"/>
                    <a:gd name="T19" fmla="*/ 1625 h 8562"/>
                    <a:gd name="T20" fmla="*/ 3282 w 4970"/>
                    <a:gd name="T21" fmla="*/ 0 h 8562"/>
                    <a:gd name="T22" fmla="*/ 4969 w 4970"/>
                    <a:gd name="T23" fmla="*/ 1625 h 8562"/>
                    <a:gd name="T24" fmla="*/ 3282 w 4970"/>
                    <a:gd name="T25" fmla="*/ 3280 h 8562"/>
                    <a:gd name="T26" fmla="*/ 1625 w 4970"/>
                    <a:gd name="T27" fmla="*/ 1625 h 8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970" h="8562">
                      <a:moveTo>
                        <a:pt x="3313" y="3749"/>
                      </a:moveTo>
                      <a:lnTo>
                        <a:pt x="3313" y="3749"/>
                      </a:lnTo>
                      <a:cubicBezTo>
                        <a:pt x="3563" y="3749"/>
                        <a:pt x="3813" y="3780"/>
                        <a:pt x="4032" y="3842"/>
                      </a:cubicBezTo>
                      <a:cubicBezTo>
                        <a:pt x="3407" y="5092"/>
                        <a:pt x="3032" y="6561"/>
                        <a:pt x="3032" y="8186"/>
                      </a:cubicBezTo>
                      <a:cubicBezTo>
                        <a:pt x="3032" y="8311"/>
                        <a:pt x="3032" y="8436"/>
                        <a:pt x="3032" y="8561"/>
                      </a:cubicBezTo>
                      <a:cubicBezTo>
                        <a:pt x="0" y="8561"/>
                        <a:pt x="0" y="8561"/>
                        <a:pt x="0" y="8561"/>
                      </a:cubicBezTo>
                      <a:cubicBezTo>
                        <a:pt x="0" y="8467"/>
                        <a:pt x="0" y="8405"/>
                        <a:pt x="0" y="8311"/>
                      </a:cubicBezTo>
                      <a:cubicBezTo>
                        <a:pt x="0" y="5780"/>
                        <a:pt x="1500" y="3749"/>
                        <a:pt x="3313" y="3749"/>
                      </a:cubicBezTo>
                      <a:close/>
                      <a:moveTo>
                        <a:pt x="1625" y="1625"/>
                      </a:moveTo>
                      <a:lnTo>
                        <a:pt x="1625" y="1625"/>
                      </a:lnTo>
                      <a:cubicBezTo>
                        <a:pt x="1625" y="718"/>
                        <a:pt x="2375" y="0"/>
                        <a:pt x="3282" y="0"/>
                      </a:cubicBezTo>
                      <a:cubicBezTo>
                        <a:pt x="4219" y="0"/>
                        <a:pt x="4969" y="718"/>
                        <a:pt x="4969" y="1625"/>
                      </a:cubicBezTo>
                      <a:cubicBezTo>
                        <a:pt x="4969" y="2530"/>
                        <a:pt x="4219" y="3280"/>
                        <a:pt x="3282" y="3280"/>
                      </a:cubicBezTo>
                      <a:cubicBezTo>
                        <a:pt x="2375" y="3280"/>
                        <a:pt x="1625" y="2530"/>
                        <a:pt x="1625" y="16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350" dirty="0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6604720" y="3677126"/>
              <a:ext cx="954317" cy="26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600" dirty="0">
                  <a:solidFill>
                    <a:srgbClr val="2C3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Multilingual Shared Services</a:t>
              </a:r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5480958" y="3080210"/>
              <a:ext cx="592695" cy="588782"/>
              <a:chOff x="5164138" y="2906713"/>
              <a:chExt cx="720725" cy="720725"/>
            </a:xfrm>
            <a:solidFill>
              <a:srgbClr val="7030A0"/>
            </a:solidFill>
          </p:grpSpPr>
          <p:sp>
            <p:nvSpPr>
              <p:cNvPr id="22" name="Oval 58"/>
              <p:cNvSpPr>
                <a:spLocks noChangeArrowheads="1"/>
              </p:cNvSpPr>
              <p:nvPr/>
            </p:nvSpPr>
            <p:spPr bwMode="auto">
              <a:xfrm>
                <a:off x="5164138" y="2906713"/>
                <a:ext cx="720725" cy="720725"/>
              </a:xfrm>
              <a:prstGeom prst="ellipse">
                <a:avLst/>
              </a:prstGeom>
              <a:solidFill>
                <a:srgbClr val="2C35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 sz="1350" dirty="0"/>
              </a:p>
            </p:txBody>
          </p:sp>
          <p:sp>
            <p:nvSpPr>
              <p:cNvPr id="23" name="Freeform 268"/>
              <p:cNvSpPr>
                <a:spLocks noChangeAspect="1" noChangeArrowheads="1"/>
              </p:cNvSpPr>
              <p:nvPr/>
            </p:nvSpPr>
            <p:spPr bwMode="auto">
              <a:xfrm>
                <a:off x="5298418" y="3085744"/>
                <a:ext cx="460644" cy="392727"/>
              </a:xfrm>
              <a:custGeom>
                <a:avLst/>
                <a:gdLst>
                  <a:gd name="T0" fmla="*/ 2147483647 w 18844"/>
                  <a:gd name="T1" fmla="*/ 0 h 16063"/>
                  <a:gd name="T2" fmla="*/ 2147483647 w 18844"/>
                  <a:gd name="T3" fmla="*/ 0 h 16063"/>
                  <a:gd name="T4" fmla="*/ 0 w 18844"/>
                  <a:gd name="T5" fmla="*/ 2147483647 h 16063"/>
                  <a:gd name="T6" fmla="*/ 0 w 18844"/>
                  <a:gd name="T7" fmla="*/ 2147483647 h 16063"/>
                  <a:gd name="T8" fmla="*/ 2147483647 w 18844"/>
                  <a:gd name="T9" fmla="*/ 2147483647 h 16063"/>
                  <a:gd name="T10" fmla="*/ 2147483647 w 18844"/>
                  <a:gd name="T11" fmla="*/ 2147483647 h 16063"/>
                  <a:gd name="T12" fmla="*/ 2147483647 w 18844"/>
                  <a:gd name="T13" fmla="*/ 2147483647 h 16063"/>
                  <a:gd name="T14" fmla="*/ 2147483647 w 18844"/>
                  <a:gd name="T15" fmla="*/ 2147483647 h 16063"/>
                  <a:gd name="T16" fmla="*/ 2147483647 w 18844"/>
                  <a:gd name="T17" fmla="*/ 2147483647 h 16063"/>
                  <a:gd name="T18" fmla="*/ 2147483647 w 18844"/>
                  <a:gd name="T19" fmla="*/ 2147483647 h 16063"/>
                  <a:gd name="T20" fmla="*/ 2147483647 w 18844"/>
                  <a:gd name="T21" fmla="*/ 2147483647 h 16063"/>
                  <a:gd name="T22" fmla="*/ 2147483647 w 18844"/>
                  <a:gd name="T23" fmla="*/ 2147483647 h 16063"/>
                  <a:gd name="T24" fmla="*/ 2147483647 w 18844"/>
                  <a:gd name="T25" fmla="*/ 2147483647 h 16063"/>
                  <a:gd name="T26" fmla="*/ 2147483647 w 18844"/>
                  <a:gd name="T27" fmla="*/ 2147483647 h 16063"/>
                  <a:gd name="T28" fmla="*/ 2147483647 w 18844"/>
                  <a:gd name="T29" fmla="*/ 2147483647 h 16063"/>
                  <a:gd name="T30" fmla="*/ 2147483647 w 18844"/>
                  <a:gd name="T31" fmla="*/ 2147483647 h 16063"/>
                  <a:gd name="T32" fmla="*/ 2147483647 w 18844"/>
                  <a:gd name="T33" fmla="*/ 2147483647 h 16063"/>
                  <a:gd name="T34" fmla="*/ 2147483647 w 18844"/>
                  <a:gd name="T35" fmla="*/ 2147483647 h 16063"/>
                  <a:gd name="T36" fmla="*/ 2147483647 w 18844"/>
                  <a:gd name="T37" fmla="*/ 0 h 16063"/>
                  <a:gd name="T38" fmla="*/ 2147483647 w 18844"/>
                  <a:gd name="T39" fmla="*/ 0 h 16063"/>
                  <a:gd name="T40" fmla="*/ 2147483647 w 18844"/>
                  <a:gd name="T41" fmla="*/ 2147483647 h 16063"/>
                  <a:gd name="T42" fmla="*/ 2147483647 w 18844"/>
                  <a:gd name="T43" fmla="*/ 2147483647 h 16063"/>
                  <a:gd name="T44" fmla="*/ 2147483647 w 18844"/>
                  <a:gd name="T45" fmla="*/ 2147483647 h 16063"/>
                  <a:gd name="T46" fmla="*/ 2147483647 w 18844"/>
                  <a:gd name="T47" fmla="*/ 2147483647 h 16063"/>
                  <a:gd name="T48" fmla="*/ 2147483647 w 18844"/>
                  <a:gd name="T49" fmla="*/ 2147483647 h 16063"/>
                  <a:gd name="T50" fmla="*/ 2147483647 w 18844"/>
                  <a:gd name="T51" fmla="*/ 2147483647 h 16063"/>
                  <a:gd name="T52" fmla="*/ 2147483647 w 18844"/>
                  <a:gd name="T53" fmla="*/ 2147483647 h 16063"/>
                  <a:gd name="T54" fmla="*/ 2147483647 w 18844"/>
                  <a:gd name="T55" fmla="*/ 2147483647 h 16063"/>
                  <a:gd name="T56" fmla="*/ 2147483647 w 18844"/>
                  <a:gd name="T57" fmla="*/ 2147483647 h 16063"/>
                  <a:gd name="T58" fmla="*/ 2147483647 w 18844"/>
                  <a:gd name="T59" fmla="*/ 2147483647 h 1606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8844" h="16063">
                    <a:moveTo>
                      <a:pt x="2219" y="0"/>
                    </a:moveTo>
                    <a:lnTo>
                      <a:pt x="2219" y="0"/>
                    </a:lnTo>
                    <a:cubicBezTo>
                      <a:pt x="969" y="0"/>
                      <a:pt x="0" y="969"/>
                      <a:pt x="0" y="2219"/>
                    </a:cubicBezTo>
                    <a:cubicBezTo>
                      <a:pt x="0" y="10531"/>
                      <a:pt x="0" y="10531"/>
                      <a:pt x="0" y="10531"/>
                    </a:cubicBezTo>
                    <a:cubicBezTo>
                      <a:pt x="0" y="11749"/>
                      <a:pt x="969" y="12749"/>
                      <a:pt x="2219" y="12749"/>
                    </a:cubicBezTo>
                    <a:cubicBezTo>
                      <a:pt x="7188" y="12749"/>
                      <a:pt x="7188" y="12749"/>
                      <a:pt x="7188" y="12749"/>
                    </a:cubicBezTo>
                    <a:cubicBezTo>
                      <a:pt x="7188" y="14406"/>
                      <a:pt x="7188" y="14406"/>
                      <a:pt x="7188" y="14406"/>
                    </a:cubicBezTo>
                    <a:cubicBezTo>
                      <a:pt x="4969" y="14406"/>
                      <a:pt x="4969" y="14406"/>
                      <a:pt x="4969" y="14406"/>
                    </a:cubicBezTo>
                    <a:cubicBezTo>
                      <a:pt x="4656" y="14406"/>
                      <a:pt x="4438" y="14656"/>
                      <a:pt x="4438" y="14968"/>
                    </a:cubicBezTo>
                    <a:cubicBezTo>
                      <a:pt x="4438" y="16062"/>
                      <a:pt x="4438" y="16062"/>
                      <a:pt x="4438" y="16062"/>
                    </a:cubicBezTo>
                    <a:cubicBezTo>
                      <a:pt x="14405" y="16062"/>
                      <a:pt x="14405" y="16062"/>
                      <a:pt x="14405" y="16062"/>
                    </a:cubicBezTo>
                    <a:cubicBezTo>
                      <a:pt x="14405" y="14968"/>
                      <a:pt x="14405" y="14968"/>
                      <a:pt x="14405" y="14968"/>
                    </a:cubicBezTo>
                    <a:cubicBezTo>
                      <a:pt x="14405" y="14656"/>
                      <a:pt x="14155" y="14406"/>
                      <a:pt x="13843" y="14406"/>
                    </a:cubicBezTo>
                    <a:cubicBezTo>
                      <a:pt x="11624" y="14406"/>
                      <a:pt x="11624" y="14406"/>
                      <a:pt x="11624" y="14406"/>
                    </a:cubicBezTo>
                    <a:cubicBezTo>
                      <a:pt x="11624" y="12749"/>
                      <a:pt x="11624" y="12749"/>
                      <a:pt x="11624" y="12749"/>
                    </a:cubicBezTo>
                    <a:cubicBezTo>
                      <a:pt x="16624" y="12749"/>
                      <a:pt x="16624" y="12749"/>
                      <a:pt x="16624" y="12749"/>
                    </a:cubicBezTo>
                    <a:cubicBezTo>
                      <a:pt x="17843" y="12749"/>
                      <a:pt x="18843" y="11749"/>
                      <a:pt x="18843" y="10531"/>
                    </a:cubicBezTo>
                    <a:cubicBezTo>
                      <a:pt x="18843" y="2219"/>
                      <a:pt x="18843" y="2219"/>
                      <a:pt x="18843" y="2219"/>
                    </a:cubicBezTo>
                    <a:cubicBezTo>
                      <a:pt x="18843" y="969"/>
                      <a:pt x="17843" y="0"/>
                      <a:pt x="16624" y="0"/>
                    </a:cubicBezTo>
                    <a:cubicBezTo>
                      <a:pt x="2219" y="0"/>
                      <a:pt x="2219" y="0"/>
                      <a:pt x="2219" y="0"/>
                    </a:cubicBezTo>
                    <a:close/>
                    <a:moveTo>
                      <a:pt x="2750" y="2219"/>
                    </a:moveTo>
                    <a:lnTo>
                      <a:pt x="2750" y="2219"/>
                    </a:lnTo>
                    <a:cubicBezTo>
                      <a:pt x="16062" y="2219"/>
                      <a:pt x="16062" y="2219"/>
                      <a:pt x="16062" y="2219"/>
                    </a:cubicBezTo>
                    <a:cubicBezTo>
                      <a:pt x="16374" y="2219"/>
                      <a:pt x="16624" y="2438"/>
                      <a:pt x="16624" y="2750"/>
                    </a:cubicBezTo>
                    <a:cubicBezTo>
                      <a:pt x="16624" y="9968"/>
                      <a:pt x="16624" y="9968"/>
                      <a:pt x="16624" y="9968"/>
                    </a:cubicBezTo>
                    <a:cubicBezTo>
                      <a:pt x="16624" y="10281"/>
                      <a:pt x="16374" y="10531"/>
                      <a:pt x="16062" y="10531"/>
                    </a:cubicBezTo>
                    <a:cubicBezTo>
                      <a:pt x="2750" y="10531"/>
                      <a:pt x="2750" y="10531"/>
                      <a:pt x="2750" y="10531"/>
                    </a:cubicBezTo>
                    <a:cubicBezTo>
                      <a:pt x="2469" y="10531"/>
                      <a:pt x="2219" y="10281"/>
                      <a:pt x="2219" y="9968"/>
                    </a:cubicBezTo>
                    <a:cubicBezTo>
                      <a:pt x="2219" y="2750"/>
                      <a:pt x="2219" y="2750"/>
                      <a:pt x="2219" y="2750"/>
                    </a:cubicBezTo>
                    <a:cubicBezTo>
                      <a:pt x="2219" y="2438"/>
                      <a:pt x="2469" y="2219"/>
                      <a:pt x="2750" y="22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 sz="1350" dirty="0"/>
              </a:p>
            </p:txBody>
          </p:sp>
        </p:grp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7416218" y="4890362"/>
              <a:ext cx="595994" cy="26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altLang="en-US" sz="600" dirty="0">
                  <a:solidFill>
                    <a:srgbClr val="2C3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Support</a:t>
              </a:r>
            </a:p>
          </p:txBody>
        </p:sp>
        <p:grpSp>
          <p:nvGrpSpPr>
            <p:cNvPr id="17" name="Group 6"/>
            <p:cNvGrpSpPr>
              <a:grpSpLocks/>
            </p:cNvGrpSpPr>
            <p:nvPr/>
          </p:nvGrpSpPr>
          <p:grpSpPr bwMode="auto">
            <a:xfrm>
              <a:off x="7387973" y="4324006"/>
              <a:ext cx="601649" cy="588483"/>
              <a:chOff x="4084638" y="611188"/>
              <a:chExt cx="719137" cy="720725"/>
            </a:xfrm>
          </p:grpSpPr>
          <p:sp>
            <p:nvSpPr>
              <p:cNvPr id="20" name="Oval 48"/>
              <p:cNvSpPr>
                <a:spLocks noChangeArrowheads="1"/>
              </p:cNvSpPr>
              <p:nvPr/>
            </p:nvSpPr>
            <p:spPr bwMode="auto">
              <a:xfrm>
                <a:off x="4084638" y="611188"/>
                <a:ext cx="719137" cy="720725"/>
              </a:xfrm>
              <a:prstGeom prst="ellipse">
                <a:avLst/>
              </a:prstGeom>
              <a:solidFill>
                <a:srgbClr val="2C35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n-US" altLang="en-US" sz="1350" dirty="0"/>
              </a:p>
            </p:txBody>
          </p:sp>
          <p:sp>
            <p:nvSpPr>
              <p:cNvPr id="21" name="Freeform 279"/>
              <p:cNvSpPr>
                <a:spLocks noChangeAspect="1" noChangeArrowheads="1"/>
              </p:cNvSpPr>
              <p:nvPr/>
            </p:nvSpPr>
            <p:spPr bwMode="auto">
              <a:xfrm>
                <a:off x="4267274" y="774551"/>
                <a:ext cx="356296" cy="396000"/>
              </a:xfrm>
              <a:custGeom>
                <a:avLst/>
                <a:gdLst>
                  <a:gd name="T0" fmla="*/ 2147483647 w 15157"/>
                  <a:gd name="T1" fmla="*/ 2147483647 h 16844"/>
                  <a:gd name="T2" fmla="*/ 2147483647 w 15157"/>
                  <a:gd name="T3" fmla="*/ 2147483647 h 16844"/>
                  <a:gd name="T4" fmla="*/ 2147483647 w 15157"/>
                  <a:gd name="T5" fmla="*/ 2147483647 h 16844"/>
                  <a:gd name="T6" fmla="*/ 2147483647 w 15157"/>
                  <a:gd name="T7" fmla="*/ 2147483647 h 16844"/>
                  <a:gd name="T8" fmla="*/ 2147483647 w 15157"/>
                  <a:gd name="T9" fmla="*/ 2147483647 h 16844"/>
                  <a:gd name="T10" fmla="*/ 2147483647 w 15157"/>
                  <a:gd name="T11" fmla="*/ 2147483647 h 16844"/>
                  <a:gd name="T12" fmla="*/ 2147483647 w 15157"/>
                  <a:gd name="T13" fmla="*/ 2147483647 h 16844"/>
                  <a:gd name="T14" fmla="*/ 2147483647 w 15157"/>
                  <a:gd name="T15" fmla="*/ 2147483647 h 16844"/>
                  <a:gd name="T16" fmla="*/ 2147483647 w 15157"/>
                  <a:gd name="T17" fmla="*/ 2147483647 h 16844"/>
                  <a:gd name="T18" fmla="*/ 2147483647 w 15157"/>
                  <a:gd name="T19" fmla="*/ 2147483647 h 16844"/>
                  <a:gd name="T20" fmla="*/ 2147483647 w 15157"/>
                  <a:gd name="T21" fmla="*/ 2147483647 h 16844"/>
                  <a:gd name="T22" fmla="*/ 2147483647 w 15157"/>
                  <a:gd name="T23" fmla="*/ 2147483647 h 16844"/>
                  <a:gd name="T24" fmla="*/ 2147483647 w 15157"/>
                  <a:gd name="T25" fmla="*/ 2147483647 h 16844"/>
                  <a:gd name="T26" fmla="*/ 2147483647 w 15157"/>
                  <a:gd name="T27" fmla="*/ 2147483647 h 16844"/>
                  <a:gd name="T28" fmla="*/ 2147483647 w 15157"/>
                  <a:gd name="T29" fmla="*/ 2147483647 h 16844"/>
                  <a:gd name="T30" fmla="*/ 2147483647 w 15157"/>
                  <a:gd name="T31" fmla="*/ 2147483647 h 16844"/>
                  <a:gd name="T32" fmla="*/ 2147483647 w 15157"/>
                  <a:gd name="T33" fmla="*/ 2147483647 h 16844"/>
                  <a:gd name="T34" fmla="*/ 2147483647 w 15157"/>
                  <a:gd name="T35" fmla="*/ 2147483647 h 16844"/>
                  <a:gd name="T36" fmla="*/ 2147483647 w 15157"/>
                  <a:gd name="T37" fmla="*/ 2147483647 h 16844"/>
                  <a:gd name="T38" fmla="*/ 2147483647 w 15157"/>
                  <a:gd name="T39" fmla="*/ 2147483647 h 16844"/>
                  <a:gd name="T40" fmla="*/ 2147483647 w 15157"/>
                  <a:gd name="T41" fmla="*/ 2147483647 h 16844"/>
                  <a:gd name="T42" fmla="*/ 2147483647 w 15157"/>
                  <a:gd name="T43" fmla="*/ 2147483647 h 16844"/>
                  <a:gd name="T44" fmla="*/ 2147483647 w 15157"/>
                  <a:gd name="T45" fmla="*/ 2147483647 h 16844"/>
                  <a:gd name="T46" fmla="*/ 2147483647 w 15157"/>
                  <a:gd name="T47" fmla="*/ 2147483647 h 16844"/>
                  <a:gd name="T48" fmla="*/ 2147483647 w 15157"/>
                  <a:gd name="T49" fmla="*/ 2147483647 h 16844"/>
                  <a:gd name="T50" fmla="*/ 2147483647 w 15157"/>
                  <a:gd name="T51" fmla="*/ 2147483647 h 16844"/>
                  <a:gd name="T52" fmla="*/ 2147483647 w 15157"/>
                  <a:gd name="T53" fmla="*/ 2147483647 h 16844"/>
                  <a:gd name="T54" fmla="*/ 2147483647 w 15157"/>
                  <a:gd name="T55" fmla="*/ 2147483647 h 16844"/>
                  <a:gd name="T56" fmla="*/ 2147483647 w 15157"/>
                  <a:gd name="T57" fmla="*/ 2147483647 h 16844"/>
                  <a:gd name="T58" fmla="*/ 2147483647 w 15157"/>
                  <a:gd name="T59" fmla="*/ 2147483647 h 16844"/>
                  <a:gd name="T60" fmla="*/ 2147483647 w 15157"/>
                  <a:gd name="T61" fmla="*/ 2147483647 h 16844"/>
                  <a:gd name="T62" fmla="*/ 2147483647 w 15157"/>
                  <a:gd name="T63" fmla="*/ 2147483647 h 16844"/>
                  <a:gd name="T64" fmla="*/ 2147483647 w 15157"/>
                  <a:gd name="T65" fmla="*/ 2147483647 h 16844"/>
                  <a:gd name="T66" fmla="*/ 2147483647 w 15157"/>
                  <a:gd name="T67" fmla="*/ 2147483647 h 16844"/>
                  <a:gd name="T68" fmla="*/ 2147483647 w 15157"/>
                  <a:gd name="T69" fmla="*/ 2147483647 h 16844"/>
                  <a:gd name="T70" fmla="*/ 2147483647 w 15157"/>
                  <a:gd name="T71" fmla="*/ 2147483647 h 168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5157" h="16844">
                    <a:moveTo>
                      <a:pt x="11718" y="6469"/>
                    </a:moveTo>
                    <a:lnTo>
                      <a:pt x="11718" y="6469"/>
                    </a:lnTo>
                    <a:cubicBezTo>
                      <a:pt x="11124" y="7000"/>
                      <a:pt x="11124" y="7000"/>
                      <a:pt x="11124" y="7000"/>
                    </a:cubicBezTo>
                    <a:cubicBezTo>
                      <a:pt x="6750" y="2344"/>
                      <a:pt x="6750" y="2344"/>
                      <a:pt x="6750" y="2344"/>
                    </a:cubicBezTo>
                    <a:cubicBezTo>
                      <a:pt x="6063" y="1594"/>
                      <a:pt x="5219" y="1157"/>
                      <a:pt x="4282" y="1063"/>
                    </a:cubicBezTo>
                    <a:cubicBezTo>
                      <a:pt x="3313" y="938"/>
                      <a:pt x="2500" y="1219"/>
                      <a:pt x="1875" y="1813"/>
                    </a:cubicBezTo>
                    <a:cubicBezTo>
                      <a:pt x="1219" y="2407"/>
                      <a:pt x="907" y="3188"/>
                      <a:pt x="938" y="4157"/>
                    </a:cubicBezTo>
                    <a:cubicBezTo>
                      <a:pt x="969" y="5125"/>
                      <a:pt x="1344" y="6000"/>
                      <a:pt x="2063" y="6750"/>
                    </a:cubicBezTo>
                    <a:cubicBezTo>
                      <a:pt x="9874" y="15093"/>
                      <a:pt x="9874" y="15093"/>
                      <a:pt x="9874" y="15093"/>
                    </a:cubicBezTo>
                    <a:cubicBezTo>
                      <a:pt x="10312" y="15562"/>
                      <a:pt x="10843" y="15843"/>
                      <a:pt x="11437" y="15906"/>
                    </a:cubicBezTo>
                    <a:cubicBezTo>
                      <a:pt x="12031" y="15968"/>
                      <a:pt x="12531" y="15812"/>
                      <a:pt x="12937" y="15406"/>
                    </a:cubicBezTo>
                    <a:cubicBezTo>
                      <a:pt x="13343" y="15031"/>
                      <a:pt x="14281" y="13843"/>
                      <a:pt x="14281" y="13249"/>
                    </a:cubicBezTo>
                    <a:cubicBezTo>
                      <a:pt x="14249" y="12656"/>
                      <a:pt x="13999" y="12093"/>
                      <a:pt x="13562" y="11624"/>
                    </a:cubicBezTo>
                    <a:cubicBezTo>
                      <a:pt x="6375" y="3969"/>
                      <a:pt x="6375" y="3969"/>
                      <a:pt x="6375" y="3969"/>
                    </a:cubicBezTo>
                    <a:cubicBezTo>
                      <a:pt x="6219" y="3782"/>
                      <a:pt x="6000" y="3688"/>
                      <a:pt x="5750" y="3657"/>
                    </a:cubicBezTo>
                    <a:cubicBezTo>
                      <a:pt x="5500" y="3625"/>
                      <a:pt x="4438" y="4094"/>
                      <a:pt x="4282" y="4250"/>
                    </a:cubicBezTo>
                    <a:cubicBezTo>
                      <a:pt x="4125" y="4407"/>
                      <a:pt x="3625" y="5407"/>
                      <a:pt x="3625" y="5657"/>
                    </a:cubicBezTo>
                    <a:cubicBezTo>
                      <a:pt x="3657" y="5907"/>
                      <a:pt x="3750" y="6094"/>
                      <a:pt x="3907" y="6282"/>
                    </a:cubicBezTo>
                    <a:cubicBezTo>
                      <a:pt x="11093" y="13968"/>
                      <a:pt x="11093" y="13968"/>
                      <a:pt x="11093" y="13968"/>
                    </a:cubicBezTo>
                    <a:cubicBezTo>
                      <a:pt x="10531" y="14499"/>
                      <a:pt x="10531" y="14499"/>
                      <a:pt x="10531" y="14499"/>
                    </a:cubicBezTo>
                    <a:cubicBezTo>
                      <a:pt x="3344" y="6844"/>
                      <a:pt x="3344" y="6844"/>
                      <a:pt x="3344" y="6844"/>
                    </a:cubicBezTo>
                    <a:cubicBezTo>
                      <a:pt x="2969" y="6469"/>
                      <a:pt x="2782" y="6032"/>
                      <a:pt x="2782" y="5532"/>
                    </a:cubicBezTo>
                    <a:cubicBezTo>
                      <a:pt x="2750" y="5063"/>
                      <a:pt x="3344" y="3844"/>
                      <a:pt x="3688" y="3563"/>
                    </a:cubicBezTo>
                    <a:cubicBezTo>
                      <a:pt x="4000" y="3250"/>
                      <a:pt x="5250" y="2750"/>
                      <a:pt x="5719" y="2782"/>
                    </a:cubicBezTo>
                    <a:cubicBezTo>
                      <a:pt x="6219" y="2844"/>
                      <a:pt x="6625" y="3063"/>
                      <a:pt x="6969" y="3438"/>
                    </a:cubicBezTo>
                    <a:cubicBezTo>
                      <a:pt x="14156" y="11093"/>
                      <a:pt x="14156" y="11093"/>
                      <a:pt x="14156" y="11093"/>
                    </a:cubicBezTo>
                    <a:cubicBezTo>
                      <a:pt x="14749" y="11749"/>
                      <a:pt x="15062" y="12499"/>
                      <a:pt x="15124" y="13343"/>
                    </a:cubicBezTo>
                    <a:cubicBezTo>
                      <a:pt x="15156" y="14187"/>
                      <a:pt x="14156" y="15562"/>
                      <a:pt x="13593" y="16093"/>
                    </a:cubicBezTo>
                    <a:cubicBezTo>
                      <a:pt x="12999" y="16624"/>
                      <a:pt x="12312" y="16843"/>
                      <a:pt x="11468" y="16781"/>
                    </a:cubicBezTo>
                    <a:cubicBezTo>
                      <a:pt x="10624" y="16687"/>
                      <a:pt x="9905" y="16312"/>
                      <a:pt x="9281" y="15624"/>
                    </a:cubicBezTo>
                    <a:cubicBezTo>
                      <a:pt x="1469" y="7282"/>
                      <a:pt x="1469" y="7282"/>
                      <a:pt x="1469" y="7282"/>
                    </a:cubicBezTo>
                    <a:cubicBezTo>
                      <a:pt x="532" y="6282"/>
                      <a:pt x="31" y="5188"/>
                      <a:pt x="31" y="4000"/>
                    </a:cubicBezTo>
                    <a:cubicBezTo>
                      <a:pt x="0" y="2875"/>
                      <a:pt x="407" y="1907"/>
                      <a:pt x="1219" y="1125"/>
                    </a:cubicBezTo>
                    <a:cubicBezTo>
                      <a:pt x="2063" y="344"/>
                      <a:pt x="3000" y="0"/>
                      <a:pt x="4094" y="63"/>
                    </a:cubicBezTo>
                    <a:cubicBezTo>
                      <a:pt x="5250" y="157"/>
                      <a:pt x="6344" y="719"/>
                      <a:pt x="7344" y="1782"/>
                    </a:cubicBezTo>
                    <a:lnTo>
                      <a:pt x="11718" y="646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 sz="1350" dirty="0"/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 rot="3231857">
              <a:off x="7216371" y="4036846"/>
              <a:ext cx="449488" cy="158119"/>
            </a:xfrm>
            <a:prstGeom prst="rightArrow">
              <a:avLst/>
            </a:prstGeom>
            <a:solidFill>
              <a:srgbClr val="81C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9" name="Right Arrow 18"/>
            <p:cNvSpPr/>
            <p:nvPr/>
          </p:nvSpPr>
          <p:spPr>
            <a:xfrm rot="7116131">
              <a:off x="6470158" y="4038711"/>
              <a:ext cx="449488" cy="144980"/>
            </a:xfrm>
            <a:prstGeom prst="rightArrow">
              <a:avLst/>
            </a:prstGeom>
            <a:solidFill>
              <a:srgbClr val="81C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8694245" y="1251004"/>
            <a:ext cx="298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b="1" dirty="0" smtClean="0">
                <a:solidFill>
                  <a:srgbClr val="C20E1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ÜZLETÁGAK</a:t>
            </a:r>
            <a:endParaRPr lang="en-GB" sz="1400" b="1" dirty="0">
              <a:solidFill>
                <a:srgbClr val="C20E1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0" name="TextBox 6"/>
          <p:cNvSpPr txBox="1">
            <a:spLocks noChangeArrowheads="1"/>
          </p:cNvSpPr>
          <p:nvPr/>
        </p:nvSpPr>
        <p:spPr bwMode="auto">
          <a:xfrm>
            <a:off x="8825869" y="2544051"/>
            <a:ext cx="651443" cy="17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altLang="en-US" sz="600" dirty="0">
                <a:solidFill>
                  <a:srgbClr val="2C35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2692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gradFill flip="none" rotWithShape="1">
            <a:gsLst>
              <a:gs pos="0">
                <a:srgbClr val="93DDE9"/>
              </a:gs>
              <a:gs pos="43000">
                <a:srgbClr val="39C2D7"/>
              </a:gs>
              <a:gs pos="72000">
                <a:srgbClr val="297CAC"/>
              </a:gs>
              <a:gs pos="100000">
                <a:srgbClr val="2C35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79195" y="150250"/>
            <a:ext cx="9801932" cy="536212"/>
          </a:xfrm>
          <a:prstGeom prst="rect">
            <a:avLst/>
          </a:prstGeom>
        </p:spPr>
        <p:txBody>
          <a:bodyPr wrap="square" lIns="104305" tIns="52153" rIns="104305" bIns="52153">
            <a:spAutoFit/>
          </a:bodyPr>
          <a:lstStyle/>
          <a:p>
            <a:pPr>
              <a:defRPr/>
            </a:pPr>
            <a:r>
              <a:rPr lang="hu-HU" sz="2800" dirty="0" smtClean="0">
                <a:solidFill>
                  <a:schemeClr val="bg1"/>
                </a:solidFill>
              </a:rPr>
              <a:t>Rugalmas megoldások</a:t>
            </a:r>
            <a:endParaRPr lang="en-GB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8356" y="2053732"/>
            <a:ext cx="7883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600" dirty="0" smtClean="0">
                <a:solidFill>
                  <a:srgbClr val="81C0D7"/>
                </a:solidFill>
              </a:rPr>
              <a:t>Milyen esetekben lehet megoldás a munkaerő-kölcsönzés?</a:t>
            </a:r>
            <a:endParaRPr lang="en-GB" sz="1600" dirty="0" smtClean="0">
              <a:solidFill>
                <a:srgbClr val="81C0D7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8356" y="2511827"/>
            <a:ext cx="68439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rgbClr val="2C3561"/>
                </a:solidFill>
              </a:rPr>
              <a:t>Szüksége</a:t>
            </a:r>
            <a:r>
              <a:rPr lang="en-GB" sz="1400" dirty="0" smtClean="0">
                <a:solidFill>
                  <a:srgbClr val="2C3561"/>
                </a:solidFill>
              </a:rPr>
              <a:t> </a:t>
            </a:r>
            <a:r>
              <a:rPr lang="en-GB" sz="1400" dirty="0">
                <a:solidFill>
                  <a:srgbClr val="2C3561"/>
                </a:solidFill>
              </a:rPr>
              <a:t>van </a:t>
            </a:r>
            <a:r>
              <a:rPr lang="en-GB" sz="1400" dirty="0" err="1">
                <a:solidFill>
                  <a:srgbClr val="2C3561"/>
                </a:solidFill>
              </a:rPr>
              <a:t>új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munkaerőre</a:t>
            </a:r>
            <a:r>
              <a:rPr lang="en-GB" sz="1400" dirty="0">
                <a:solidFill>
                  <a:srgbClr val="2C3561"/>
                </a:solidFill>
              </a:rPr>
              <a:t>, de </a:t>
            </a:r>
            <a:r>
              <a:rPr lang="en-GB" sz="1400" b="1" dirty="0" err="1">
                <a:solidFill>
                  <a:srgbClr val="2C3561"/>
                </a:solidFill>
              </a:rPr>
              <a:t>létszámstop</a:t>
            </a:r>
            <a:r>
              <a:rPr lang="en-GB" sz="1400" dirty="0">
                <a:solidFill>
                  <a:srgbClr val="2C3561"/>
                </a:solidFill>
              </a:rPr>
              <a:t> van a </a:t>
            </a:r>
            <a:r>
              <a:rPr lang="en-GB" sz="1400" dirty="0" err="1" smtClean="0">
                <a:solidFill>
                  <a:srgbClr val="2C3561"/>
                </a:solidFill>
              </a:rPr>
              <a:t>vállalatnál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2C3561"/>
                </a:solidFill>
              </a:rPr>
              <a:t>Gondot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okoz</a:t>
            </a:r>
            <a:r>
              <a:rPr lang="en-GB" sz="1400" dirty="0">
                <a:solidFill>
                  <a:srgbClr val="2C3561"/>
                </a:solidFill>
              </a:rPr>
              <a:t> a </a:t>
            </a:r>
            <a:r>
              <a:rPr lang="en-GB" sz="1400" dirty="0" err="1">
                <a:solidFill>
                  <a:srgbClr val="2C3561"/>
                </a:solidFill>
              </a:rPr>
              <a:t>megnövekedett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bérköltség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elszámolása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C3561"/>
                </a:solidFill>
              </a:rPr>
              <a:t>Előfordul, </a:t>
            </a:r>
            <a:r>
              <a:rPr lang="en-GB" sz="1400" dirty="0" err="1">
                <a:solidFill>
                  <a:srgbClr val="2C3561"/>
                </a:solidFill>
              </a:rPr>
              <a:t>hogy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kevésnek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érzi</a:t>
            </a:r>
            <a:r>
              <a:rPr lang="en-GB" sz="1400" dirty="0">
                <a:solidFill>
                  <a:srgbClr val="2C3561"/>
                </a:solidFill>
              </a:rPr>
              <a:t> a 3 </a:t>
            </a:r>
            <a:r>
              <a:rPr lang="en-GB" sz="1400" dirty="0" err="1">
                <a:solidFill>
                  <a:srgbClr val="2C3561"/>
                </a:solidFill>
              </a:rPr>
              <a:t>hónapos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próbaidőt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2C3561"/>
                </a:solidFill>
              </a:rPr>
              <a:t>Nincs</a:t>
            </a:r>
            <a:r>
              <a:rPr lang="en-GB" sz="1400" dirty="0">
                <a:solidFill>
                  <a:srgbClr val="2C3561"/>
                </a:solidFill>
              </a:rPr>
              <a:t> HR </a:t>
            </a:r>
            <a:r>
              <a:rPr lang="en-GB" sz="1400" dirty="0" err="1">
                <a:solidFill>
                  <a:srgbClr val="2C3561"/>
                </a:solidFill>
              </a:rPr>
              <a:t>osztály</a:t>
            </a:r>
            <a:r>
              <a:rPr lang="en-GB" sz="1400" dirty="0">
                <a:solidFill>
                  <a:srgbClr val="2C3561"/>
                </a:solidFill>
              </a:rPr>
              <a:t>, </a:t>
            </a:r>
            <a:r>
              <a:rPr lang="en-GB" sz="1400" dirty="0" err="1">
                <a:solidFill>
                  <a:srgbClr val="2C3561"/>
                </a:solidFill>
              </a:rPr>
              <a:t>vagy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nincs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b="1" dirty="0" err="1" smtClean="0">
                <a:solidFill>
                  <a:srgbClr val="2C3561"/>
                </a:solidFill>
              </a:rPr>
              <a:t>kapacitás</a:t>
            </a:r>
            <a:r>
              <a:rPr lang="en-GB" sz="1400" b="1" dirty="0" smtClean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az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új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munkatársak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megtalálására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2C3561"/>
                </a:solidFill>
              </a:rPr>
              <a:t>Hosszabb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betegség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vagy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gyermekvállalás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miatt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kiesett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egy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munkavállaló</a:t>
            </a:r>
            <a:r>
              <a:rPr lang="en-GB" sz="1400" dirty="0">
                <a:solidFill>
                  <a:srgbClr val="2C3561"/>
                </a:solidFill>
              </a:rPr>
              <a:t>, </a:t>
            </a:r>
            <a:r>
              <a:rPr lang="en-GB" sz="1400" dirty="0" err="1">
                <a:solidFill>
                  <a:srgbClr val="2C3561"/>
                </a:solidFill>
              </a:rPr>
              <a:t>helyettesíteni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kell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valakit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2C3561"/>
                </a:solidFill>
              </a:rPr>
              <a:t>Új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projekt</a:t>
            </a:r>
            <a:r>
              <a:rPr lang="en-GB" sz="1400" dirty="0">
                <a:solidFill>
                  <a:srgbClr val="2C3561"/>
                </a:solidFill>
              </a:rPr>
              <a:t> van </a:t>
            </a:r>
            <a:r>
              <a:rPr lang="en-GB" sz="1400" dirty="0" err="1">
                <a:solidFill>
                  <a:srgbClr val="2C3561"/>
                </a:solidFill>
              </a:rPr>
              <a:t>láthatáron</a:t>
            </a:r>
            <a:r>
              <a:rPr lang="en-GB" sz="1400" dirty="0">
                <a:solidFill>
                  <a:srgbClr val="2C3561"/>
                </a:solidFill>
              </a:rPr>
              <a:t>, de </a:t>
            </a:r>
            <a:r>
              <a:rPr lang="en-GB" sz="1400" dirty="0" err="1">
                <a:solidFill>
                  <a:srgbClr val="2C3561"/>
                </a:solidFill>
              </a:rPr>
              <a:t>nincs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megfelelő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munkatárs</a:t>
            </a:r>
            <a:r>
              <a:rPr lang="en-GB" sz="1400" dirty="0">
                <a:solidFill>
                  <a:srgbClr val="2C3561"/>
                </a:solidFill>
              </a:rPr>
              <a:t>, </a:t>
            </a:r>
            <a:r>
              <a:rPr lang="en-GB" sz="1400" dirty="0" err="1">
                <a:solidFill>
                  <a:srgbClr val="2C3561"/>
                </a:solidFill>
              </a:rPr>
              <a:t>akit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határozott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időre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alkalmazni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tudna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2C3561"/>
                </a:solidFill>
              </a:rPr>
              <a:t>Nagyobb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volumenű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keresések</a:t>
            </a:r>
            <a:r>
              <a:rPr lang="en-GB" sz="1400" dirty="0" err="1">
                <a:solidFill>
                  <a:srgbClr val="2C3561"/>
                </a:solidFill>
              </a:rPr>
              <a:t>et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kell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teljesítenie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rövid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határidőn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belül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2C3561"/>
                </a:solidFill>
              </a:rPr>
              <a:t>Megbízható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munkaügyi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hátteret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keres</a:t>
            </a:r>
            <a:r>
              <a:rPr lang="en-GB" sz="1400" dirty="0">
                <a:solidFill>
                  <a:srgbClr val="2C3561"/>
                </a:solidFill>
              </a:rPr>
              <a:t>, </a:t>
            </a:r>
            <a:r>
              <a:rPr lang="en-GB" sz="1400" dirty="0" err="1">
                <a:solidFill>
                  <a:srgbClr val="2C3561"/>
                </a:solidFill>
              </a:rPr>
              <a:t>ahol</a:t>
            </a:r>
            <a:r>
              <a:rPr lang="en-GB" sz="1400" dirty="0">
                <a:solidFill>
                  <a:srgbClr val="2C3561"/>
                </a:solidFill>
              </a:rPr>
              <a:t> a </a:t>
            </a:r>
            <a:r>
              <a:rPr lang="en-GB" sz="1400" dirty="0" err="1">
                <a:solidFill>
                  <a:srgbClr val="2C3561"/>
                </a:solidFill>
              </a:rPr>
              <a:t>munkavállalókra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odafigyelnek</a:t>
            </a:r>
            <a:endParaRPr lang="hu-HU" sz="1400" dirty="0" smtClean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2C3561"/>
                </a:solidFill>
              </a:rPr>
              <a:t>Nincs lehetősége a munkavállalót saját állományban alkalmazni, csak </a:t>
            </a:r>
            <a:r>
              <a:rPr lang="hu-HU" sz="1400" b="1" dirty="0" smtClean="0">
                <a:solidFill>
                  <a:srgbClr val="2C3561"/>
                </a:solidFill>
              </a:rPr>
              <a:t>bérszámfejtési szolgáltatást </a:t>
            </a:r>
            <a:r>
              <a:rPr lang="hu-HU" sz="1400" dirty="0" smtClean="0">
                <a:solidFill>
                  <a:srgbClr val="2C3561"/>
                </a:solidFill>
              </a:rPr>
              <a:t>keres</a:t>
            </a:r>
            <a:endParaRPr lang="en-GB" sz="1400" dirty="0">
              <a:solidFill>
                <a:srgbClr val="2C356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13646"/>
          <a:stretch/>
        </p:blipFill>
        <p:spPr>
          <a:xfrm>
            <a:off x="7440652" y="836713"/>
            <a:ext cx="4751348" cy="6021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8356" y="872363"/>
            <a:ext cx="64987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400" dirty="0" smtClean="0">
                <a:solidFill>
                  <a:srgbClr val="2C3561"/>
                </a:solidFill>
              </a:rPr>
              <a:t>Szükség esetén, támogatjuk a teljes toborzási és kiválasztási folyamatot és utána teljes körű </a:t>
            </a:r>
            <a:r>
              <a:rPr lang="hu-HU" sz="1400" b="1" dirty="0" smtClean="0">
                <a:solidFill>
                  <a:srgbClr val="2C3561"/>
                </a:solidFill>
              </a:rPr>
              <a:t>munkaügyi szolgáltatást, bérszámfejtést, </a:t>
            </a:r>
            <a:r>
              <a:rPr lang="hu-HU" sz="1400" b="1" dirty="0">
                <a:solidFill>
                  <a:srgbClr val="2C3561"/>
                </a:solidFill>
              </a:rPr>
              <a:t>cafetéria </a:t>
            </a:r>
            <a:r>
              <a:rPr lang="hu-HU" sz="1400" b="1" dirty="0" smtClean="0">
                <a:solidFill>
                  <a:srgbClr val="2C3561"/>
                </a:solidFill>
              </a:rPr>
              <a:t>szolgáltatást nyújtunk. </a:t>
            </a:r>
            <a:r>
              <a:rPr lang="hu-HU" sz="1400" dirty="0" smtClean="0">
                <a:solidFill>
                  <a:srgbClr val="2C3561"/>
                </a:solidFill>
              </a:rPr>
              <a:t>(akár önálló payroll szolgáltatást is) </a:t>
            </a:r>
          </a:p>
        </p:txBody>
      </p:sp>
    </p:spTree>
    <p:extLst>
      <p:ext uri="{BB962C8B-B14F-4D97-AF65-F5344CB8AC3E}">
        <p14:creationId xmlns:p14="http://schemas.microsoft.com/office/powerpoint/2010/main" val="7152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2880" y="1060336"/>
            <a:ext cx="697317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rgbClr val="2C3561"/>
                </a:solidFill>
              </a:rPr>
              <a:t>Ügyfélközpontú</a:t>
            </a:r>
            <a:r>
              <a:rPr lang="en-GB" sz="1400" dirty="0" smtClean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hozzáállást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és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odafigyelést</a:t>
            </a:r>
            <a:r>
              <a:rPr lang="en-GB" sz="1400" dirty="0">
                <a:solidFill>
                  <a:srgbClr val="2C3561"/>
                </a:solidFill>
              </a:rPr>
              <a:t> mind a </a:t>
            </a:r>
            <a:r>
              <a:rPr lang="en-GB" sz="1400" dirty="0" err="1">
                <a:solidFill>
                  <a:srgbClr val="2C3561"/>
                </a:solidFill>
              </a:rPr>
              <a:t>kölcsönvevő</a:t>
            </a:r>
            <a:r>
              <a:rPr lang="en-GB" sz="1400" dirty="0">
                <a:solidFill>
                  <a:srgbClr val="2C3561"/>
                </a:solidFill>
              </a:rPr>
              <a:t>, mind a </a:t>
            </a:r>
            <a:r>
              <a:rPr lang="en-GB" sz="1400" dirty="0" err="1" smtClean="0">
                <a:solidFill>
                  <a:srgbClr val="2C3561"/>
                </a:solidFill>
              </a:rPr>
              <a:t>kölcsönzött</a:t>
            </a:r>
            <a:r>
              <a:rPr lang="hu-HU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munkavállaló</a:t>
            </a:r>
            <a:r>
              <a:rPr lang="en-GB" sz="1400" dirty="0" smtClean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felé</a:t>
            </a:r>
            <a:r>
              <a:rPr lang="hu-HU" sz="1400" dirty="0" smtClean="0">
                <a:solidFill>
                  <a:srgbClr val="2C356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 smtClean="0">
                <a:solidFill>
                  <a:srgbClr val="2C3561"/>
                </a:solidFill>
              </a:rPr>
              <a:t>A m</a:t>
            </a:r>
            <a:r>
              <a:rPr lang="en-GB" sz="1400" dirty="0" err="1" smtClean="0">
                <a:solidFill>
                  <a:srgbClr val="2C3561"/>
                </a:solidFill>
              </a:rPr>
              <a:t>egfelelő</a:t>
            </a:r>
            <a:r>
              <a:rPr lang="en-GB" sz="1400" dirty="0" smtClean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munkavállaló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megtalálását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szellemi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és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szakképzett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b="1" dirty="0" err="1">
                <a:solidFill>
                  <a:srgbClr val="2C3561"/>
                </a:solidFill>
              </a:rPr>
              <a:t>fizikai</a:t>
            </a:r>
            <a:r>
              <a:rPr lang="en-GB" sz="1400" b="1" dirty="0">
                <a:solidFill>
                  <a:srgbClr val="2C3561"/>
                </a:solidFill>
              </a:rPr>
              <a:t> </a:t>
            </a:r>
            <a:r>
              <a:rPr lang="en-GB" sz="1400" b="1" dirty="0" err="1" smtClean="0">
                <a:solidFill>
                  <a:srgbClr val="2C3561"/>
                </a:solidFill>
              </a:rPr>
              <a:t>munkakörök</a:t>
            </a:r>
            <a:r>
              <a:rPr lang="en-GB" sz="1400" dirty="0" err="1" smtClean="0">
                <a:solidFill>
                  <a:srgbClr val="2C3561"/>
                </a:solidFill>
              </a:rPr>
              <a:t>ben</a:t>
            </a:r>
            <a:r>
              <a:rPr lang="hu-HU" sz="1400" dirty="0" smtClean="0">
                <a:solidFill>
                  <a:srgbClr val="2C3561"/>
                </a:solidFill>
              </a:rPr>
              <a:t>, </a:t>
            </a:r>
            <a:r>
              <a:rPr lang="en-GB" sz="1400" dirty="0" err="1" smtClean="0">
                <a:solidFill>
                  <a:srgbClr val="2C3561"/>
                </a:solidFill>
              </a:rPr>
              <a:t>előre</a:t>
            </a:r>
            <a:r>
              <a:rPr lang="en-GB" sz="1400" dirty="0" smtClean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leegyeztetett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elvárások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szerint</a:t>
            </a:r>
            <a:r>
              <a:rPr lang="hu-HU" sz="1400" dirty="0">
                <a:solidFill>
                  <a:srgbClr val="2C3561"/>
                </a:solidFill>
              </a:rPr>
              <a:t>.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rgbClr val="2C3561"/>
                </a:solidFill>
              </a:rPr>
              <a:t>Teljes</a:t>
            </a:r>
            <a:r>
              <a:rPr lang="en-GB" sz="1400" dirty="0" smtClean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körű</a:t>
            </a:r>
            <a:r>
              <a:rPr lang="hu-HU" sz="1400" dirty="0">
                <a:solidFill>
                  <a:srgbClr val="2C3561"/>
                </a:solidFill>
              </a:rPr>
              <a:t> </a:t>
            </a:r>
            <a:r>
              <a:rPr lang="hu-HU" sz="1400" b="1" dirty="0">
                <a:solidFill>
                  <a:srgbClr val="2C3561"/>
                </a:solidFill>
              </a:rPr>
              <a:t>munkaügyi szolgáltatás, </a:t>
            </a:r>
            <a:r>
              <a:rPr lang="hu-HU" sz="1400" b="1" dirty="0" smtClean="0">
                <a:solidFill>
                  <a:srgbClr val="2C3561"/>
                </a:solidFill>
              </a:rPr>
              <a:t>bérszámfejtés, cafetéria </a:t>
            </a:r>
            <a:r>
              <a:rPr lang="hu-HU" sz="1400" dirty="0">
                <a:solidFill>
                  <a:srgbClr val="2C3561"/>
                </a:solidFill>
              </a:rPr>
              <a:t>biztosítása.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err="1" smtClean="0">
                <a:solidFill>
                  <a:srgbClr val="2C3561"/>
                </a:solidFill>
              </a:rPr>
              <a:t>Tanácsadást</a:t>
            </a:r>
            <a:r>
              <a:rPr lang="en-GB" sz="1400" dirty="0" smtClean="0">
                <a:solidFill>
                  <a:srgbClr val="2C3561"/>
                </a:solidFill>
              </a:rPr>
              <a:t> </a:t>
            </a:r>
            <a:r>
              <a:rPr lang="en-GB" sz="1400" dirty="0">
                <a:solidFill>
                  <a:srgbClr val="2C3561"/>
                </a:solidFill>
              </a:rPr>
              <a:t>a partner </a:t>
            </a:r>
            <a:r>
              <a:rPr lang="en-GB" sz="1400" dirty="0" err="1">
                <a:solidFill>
                  <a:srgbClr val="2C3561"/>
                </a:solidFill>
              </a:rPr>
              <a:t>számára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munkaügyi</a:t>
            </a:r>
            <a:r>
              <a:rPr lang="en-GB" sz="1400" dirty="0">
                <a:solidFill>
                  <a:srgbClr val="2C3561"/>
                </a:solidFill>
              </a:rPr>
              <a:t>, </a:t>
            </a:r>
            <a:r>
              <a:rPr lang="en-GB" sz="1400" dirty="0" err="1">
                <a:solidFill>
                  <a:srgbClr val="2C3561"/>
                </a:solidFill>
              </a:rPr>
              <a:t>munkajogi</a:t>
            </a:r>
            <a:r>
              <a:rPr lang="en-GB" sz="1400" dirty="0">
                <a:solidFill>
                  <a:srgbClr val="2C3561"/>
                </a:solidFill>
              </a:rPr>
              <a:t>, cafeteria </a:t>
            </a:r>
            <a:r>
              <a:rPr lang="en-GB" sz="1400" dirty="0" err="1" smtClean="0">
                <a:solidFill>
                  <a:srgbClr val="2C3561"/>
                </a:solidFill>
              </a:rPr>
              <a:t>kérdésekben</a:t>
            </a:r>
            <a:r>
              <a:rPr lang="hu-HU" sz="1400" dirty="0" smtClean="0">
                <a:solidFill>
                  <a:srgbClr val="2C3561"/>
                </a:solidFill>
              </a:rPr>
              <a:t>.</a:t>
            </a:r>
            <a:r>
              <a:rPr lang="en-GB" sz="1400" dirty="0">
                <a:solidFill>
                  <a:srgbClr val="2C3561"/>
                </a:solidFill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2C3561"/>
                </a:solidFill>
              </a:rPr>
              <a:t>Try &amp; </a:t>
            </a:r>
            <a:r>
              <a:rPr lang="en-GB" sz="1400" b="1" dirty="0">
                <a:solidFill>
                  <a:srgbClr val="2C3561"/>
                </a:solidFill>
              </a:rPr>
              <a:t>Hire </a:t>
            </a:r>
            <a:r>
              <a:rPr lang="en-GB" sz="1400" dirty="0" err="1">
                <a:solidFill>
                  <a:srgbClr val="2C3561"/>
                </a:solidFill>
              </a:rPr>
              <a:t>szolgáltatást</a:t>
            </a:r>
            <a:r>
              <a:rPr lang="en-GB" sz="1400" dirty="0">
                <a:solidFill>
                  <a:srgbClr val="2C3561"/>
                </a:solidFill>
              </a:rPr>
              <a:t>: </a:t>
            </a:r>
            <a:r>
              <a:rPr lang="en-GB" sz="1400" dirty="0" err="1">
                <a:solidFill>
                  <a:srgbClr val="2C3561"/>
                </a:solidFill>
              </a:rPr>
              <a:t>éljen</a:t>
            </a:r>
            <a:r>
              <a:rPr lang="en-GB" sz="1400" dirty="0">
                <a:solidFill>
                  <a:srgbClr val="2C3561"/>
                </a:solidFill>
              </a:rPr>
              <a:t> a </a:t>
            </a:r>
            <a:r>
              <a:rPr lang="en-GB" sz="1400" dirty="0" err="1">
                <a:solidFill>
                  <a:srgbClr val="2C3561"/>
                </a:solidFill>
              </a:rPr>
              <a:t>meghosszabbított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próbaidő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lehetőségével</a:t>
            </a:r>
            <a:r>
              <a:rPr lang="en-GB" sz="1400" dirty="0">
                <a:solidFill>
                  <a:srgbClr val="2C3561"/>
                </a:solidFill>
              </a:rPr>
              <a:t>. </a:t>
            </a:r>
            <a:r>
              <a:rPr lang="en-GB" sz="1400" dirty="0" err="1">
                <a:solidFill>
                  <a:srgbClr val="2C3561"/>
                </a:solidFill>
              </a:rPr>
              <a:t>Megfelelés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esetén</a:t>
            </a:r>
            <a:r>
              <a:rPr lang="hu-HU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saját</a:t>
            </a:r>
            <a:r>
              <a:rPr lang="en-GB" sz="1400" dirty="0" smtClean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állományba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tudja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venni</a:t>
            </a:r>
            <a:r>
              <a:rPr lang="en-GB" sz="1400" dirty="0">
                <a:solidFill>
                  <a:srgbClr val="2C3561"/>
                </a:solidFill>
              </a:rPr>
              <a:t> a </a:t>
            </a:r>
            <a:r>
              <a:rPr lang="en-GB" sz="1400" dirty="0" err="1">
                <a:solidFill>
                  <a:srgbClr val="2C3561"/>
                </a:solidFill>
              </a:rPr>
              <a:t>kölcsönzött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munkatársat</a:t>
            </a:r>
            <a:r>
              <a:rPr lang="en-GB" sz="1400" dirty="0">
                <a:solidFill>
                  <a:srgbClr val="2C356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rgbClr val="2C3561"/>
                </a:solidFill>
              </a:rPr>
              <a:t>Állandó</a:t>
            </a:r>
            <a:r>
              <a:rPr lang="en-GB" sz="1400" dirty="0" smtClean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rendelkezésre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állást</a:t>
            </a:r>
            <a:r>
              <a:rPr lang="en-GB" sz="1400" dirty="0">
                <a:solidFill>
                  <a:srgbClr val="2C3561"/>
                </a:solidFill>
              </a:rPr>
              <a:t>, </a:t>
            </a:r>
            <a:r>
              <a:rPr lang="en-GB" sz="1400" dirty="0" err="1">
                <a:solidFill>
                  <a:srgbClr val="2C3561"/>
                </a:solidFill>
              </a:rPr>
              <a:t>igény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szerint</a:t>
            </a:r>
            <a:r>
              <a:rPr lang="en-GB" sz="1400" dirty="0">
                <a:solidFill>
                  <a:srgbClr val="2C3561"/>
                </a:solidFill>
              </a:rPr>
              <a:t> onsite </a:t>
            </a:r>
            <a:r>
              <a:rPr lang="en-GB" sz="1400" dirty="0" err="1">
                <a:solidFill>
                  <a:srgbClr val="2C3561"/>
                </a:solidFill>
              </a:rPr>
              <a:t>jelenlétet</a:t>
            </a:r>
            <a:r>
              <a:rPr lang="en-GB" sz="1400" dirty="0">
                <a:solidFill>
                  <a:srgbClr val="2C3561"/>
                </a:solidFill>
              </a:rPr>
              <a:t> a </a:t>
            </a:r>
            <a:r>
              <a:rPr lang="en-GB" sz="1400" dirty="0" err="1">
                <a:solidFill>
                  <a:srgbClr val="2C3561"/>
                </a:solidFill>
              </a:rPr>
              <a:t>kölcsönvevőnél</a:t>
            </a:r>
            <a:r>
              <a:rPr lang="en-GB" sz="1400" dirty="0">
                <a:solidFill>
                  <a:srgbClr val="2C3561"/>
                </a:solidFill>
              </a:rPr>
              <a:t>, </a:t>
            </a:r>
            <a:r>
              <a:rPr lang="en-GB" sz="1400" b="1" dirty="0" err="1">
                <a:solidFill>
                  <a:srgbClr val="2C3561"/>
                </a:solidFill>
              </a:rPr>
              <a:t>fogadóórák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tartását</a:t>
            </a:r>
            <a:r>
              <a:rPr lang="hu-HU" sz="1400" dirty="0" smtClean="0">
                <a:solidFill>
                  <a:srgbClr val="2C3561"/>
                </a:solidFill>
              </a:rPr>
              <a:t>.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 smtClean="0">
                <a:solidFill>
                  <a:srgbClr val="2C3561"/>
                </a:solidFill>
              </a:rPr>
              <a:t>Kimutatásokat</a:t>
            </a:r>
            <a:r>
              <a:rPr lang="en-GB" sz="1400" dirty="0">
                <a:solidFill>
                  <a:srgbClr val="2C3561"/>
                </a:solidFill>
              </a:rPr>
              <a:t>, </a:t>
            </a:r>
            <a:r>
              <a:rPr lang="en-GB" sz="1400" b="1" dirty="0" err="1">
                <a:solidFill>
                  <a:srgbClr val="2C3561"/>
                </a:solidFill>
              </a:rPr>
              <a:t>riportokat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igény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szerint</a:t>
            </a:r>
            <a:r>
              <a:rPr lang="en-GB" sz="1400" dirty="0">
                <a:solidFill>
                  <a:srgbClr val="2C3561"/>
                </a:solidFill>
              </a:rPr>
              <a:t> (</a:t>
            </a:r>
            <a:r>
              <a:rPr lang="en-GB" sz="1400" dirty="0" err="1">
                <a:solidFill>
                  <a:srgbClr val="2C3561"/>
                </a:solidFill>
              </a:rPr>
              <a:t>túlóra</a:t>
            </a:r>
            <a:r>
              <a:rPr lang="en-GB" sz="1400" dirty="0">
                <a:solidFill>
                  <a:srgbClr val="2C3561"/>
                </a:solidFill>
              </a:rPr>
              <a:t>, </a:t>
            </a:r>
            <a:r>
              <a:rPr lang="en-GB" sz="1400" dirty="0" err="1">
                <a:solidFill>
                  <a:srgbClr val="2C3561"/>
                </a:solidFill>
              </a:rPr>
              <a:t>fluktuáció</a:t>
            </a:r>
            <a:r>
              <a:rPr lang="en-GB" sz="1400" dirty="0">
                <a:solidFill>
                  <a:srgbClr val="2C3561"/>
                </a:solidFill>
              </a:rPr>
              <a:t>, </a:t>
            </a:r>
            <a:r>
              <a:rPr lang="en-GB" sz="1400" dirty="0" err="1">
                <a:solidFill>
                  <a:srgbClr val="2C3561"/>
                </a:solidFill>
              </a:rPr>
              <a:t>költség,szabadság</a:t>
            </a:r>
            <a:r>
              <a:rPr lang="en-GB" sz="1400" dirty="0">
                <a:solidFill>
                  <a:srgbClr val="2C356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2C3561"/>
                </a:solidFill>
              </a:rPr>
              <a:t>Nagy </a:t>
            </a:r>
            <a:r>
              <a:rPr lang="en-GB" sz="1400" dirty="0" err="1">
                <a:solidFill>
                  <a:srgbClr val="2C3561"/>
                </a:solidFill>
              </a:rPr>
              <a:t>volumenű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keresések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teljesítését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rövid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határidővel</a:t>
            </a:r>
            <a:r>
              <a:rPr lang="hu-HU" sz="1400" dirty="0">
                <a:solidFill>
                  <a:srgbClr val="2C3561"/>
                </a:solidFill>
              </a:rPr>
              <a:t>.</a:t>
            </a:r>
            <a:endParaRPr lang="en-GB" sz="1400" dirty="0">
              <a:solidFill>
                <a:srgbClr val="2C356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2C3561"/>
                </a:solidFill>
              </a:rPr>
              <a:t>Rugalmas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és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>
                <a:solidFill>
                  <a:srgbClr val="2C3561"/>
                </a:solidFill>
              </a:rPr>
              <a:t>gyors</a:t>
            </a:r>
            <a:r>
              <a:rPr lang="en-GB" sz="1400" dirty="0">
                <a:solidFill>
                  <a:srgbClr val="2C3561"/>
                </a:solidFill>
              </a:rPr>
              <a:t> </a:t>
            </a:r>
            <a:r>
              <a:rPr lang="en-GB" sz="1400" dirty="0" err="1" smtClean="0">
                <a:solidFill>
                  <a:srgbClr val="2C3561"/>
                </a:solidFill>
              </a:rPr>
              <a:t>ügyintézést</a:t>
            </a:r>
            <a:r>
              <a:rPr lang="hu-HU" sz="1400" dirty="0" smtClean="0">
                <a:solidFill>
                  <a:srgbClr val="2C356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rgbClr val="2C3561"/>
                </a:solidFill>
              </a:rPr>
              <a:t>Multinacionális, stabil hátteret.</a:t>
            </a:r>
            <a:endParaRPr lang="en-GB" sz="1400" b="1" dirty="0">
              <a:solidFill>
                <a:srgbClr val="2C3561"/>
              </a:solidFill>
            </a:endParaRPr>
          </a:p>
          <a:p>
            <a:r>
              <a:rPr lang="en-GB" sz="1400" dirty="0">
                <a:solidFill>
                  <a:srgbClr val="2C3561"/>
                </a:solidFill>
              </a:rPr>
              <a:t/>
            </a:r>
            <a:br>
              <a:rPr lang="en-GB" sz="1400" dirty="0">
                <a:solidFill>
                  <a:srgbClr val="2C3561"/>
                </a:solidFill>
              </a:rPr>
            </a:br>
            <a:endParaRPr lang="en-GB" sz="1400" dirty="0">
              <a:solidFill>
                <a:srgbClr val="2C356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0800000">
            <a:off x="0" y="0"/>
            <a:ext cx="12192000" cy="836712"/>
          </a:xfrm>
          <a:prstGeom prst="rect">
            <a:avLst/>
          </a:prstGeom>
          <a:gradFill flip="none" rotWithShape="1">
            <a:gsLst>
              <a:gs pos="0">
                <a:srgbClr val="93DDE9"/>
              </a:gs>
              <a:gs pos="43000">
                <a:srgbClr val="39C2D7"/>
              </a:gs>
              <a:gs pos="72000">
                <a:srgbClr val="297CAC"/>
              </a:gs>
              <a:gs pos="100000">
                <a:srgbClr val="2C35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05538" y="131271"/>
            <a:ext cx="3410241" cy="536212"/>
          </a:xfrm>
          <a:prstGeom prst="rect">
            <a:avLst/>
          </a:prstGeom>
        </p:spPr>
        <p:txBody>
          <a:bodyPr wrap="none" lIns="104305" tIns="52153" rIns="104305" bIns="52153">
            <a:spAutoFit/>
          </a:bodyPr>
          <a:lstStyle/>
          <a:p>
            <a:pPr>
              <a:defRPr/>
            </a:pPr>
            <a:r>
              <a:rPr lang="hu-HU" sz="2800" dirty="0" smtClean="0">
                <a:solidFill>
                  <a:schemeClr val="bg1"/>
                </a:solidFill>
              </a:rPr>
              <a:t>Mit tudunk nyújtani?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6"/>
          <a:stretch/>
        </p:blipFill>
        <p:spPr>
          <a:xfrm>
            <a:off x="7458934" y="836712"/>
            <a:ext cx="4733066" cy="60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4231"/>
          </a:xfrm>
          <a:prstGeom prst="rect">
            <a:avLst/>
          </a:prstGeom>
          <a:gradFill flip="none" rotWithShape="1">
            <a:gsLst>
              <a:gs pos="0">
                <a:srgbClr val="93DDE9"/>
              </a:gs>
              <a:gs pos="43000">
                <a:srgbClr val="39C2D7"/>
              </a:gs>
              <a:gs pos="72000">
                <a:srgbClr val="297CAC"/>
              </a:gs>
              <a:gs pos="100000">
                <a:srgbClr val="2C35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800" dirty="0" smtClean="0"/>
              <a:t> </a:t>
            </a:r>
            <a:r>
              <a:rPr lang="hu-HU" sz="2800" dirty="0" smtClean="0"/>
              <a:t>Szolgáltatásaink díjazása</a:t>
            </a:r>
            <a:endParaRPr lang="cs-CZ" sz="28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0" y="924231"/>
            <a:ext cx="12090400" cy="59337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hu-HU" sz="1200" dirty="0" smtClean="0"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hu-HU" sz="1400" dirty="0" smtClean="0">
                <a:solidFill>
                  <a:srgbClr val="2C3561"/>
                </a:solidFill>
              </a:rPr>
              <a:t>Különböző szolgáltatásunk díjait az ügyfél igényeire szabva tudjuk kombinálni:</a:t>
            </a:r>
            <a:endParaRPr lang="hu-HU" sz="1400" dirty="0">
              <a:solidFill>
                <a:srgbClr val="2C356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400" dirty="0" smtClean="0"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400" b="1" dirty="0" smtClean="0"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400" i="1" dirty="0" smtClean="0"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400" dirty="0" smtClean="0">
              <a:solidFill>
                <a:srgbClr val="2C3561"/>
              </a:solidFill>
            </a:endParaRPr>
          </a:p>
          <a:p>
            <a:pPr marL="0" indent="0">
              <a:buNone/>
            </a:pPr>
            <a:r>
              <a:rPr lang="hu-HU" sz="1400" dirty="0">
                <a:solidFill>
                  <a:srgbClr val="2C3561"/>
                </a:solidFill>
              </a:rPr>
              <a:t>Amennyiben a Reed által toborzott kölcsönzött munkavállalót saját állományba kívánja venni a Kölcsönvevő, 9 hónapon belül az alábbi díj fizetésére kötelezett a Kölcsönbeadónál munkaviszonyban eltöltött időtartam függvényében:</a:t>
            </a:r>
            <a:endParaRPr lang="en-GB" sz="1400" dirty="0">
              <a:solidFill>
                <a:srgbClr val="2C356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1400" dirty="0">
              <a:solidFill>
                <a:srgbClr val="2C356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1400" dirty="0"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37323" y="1592509"/>
          <a:ext cx="81280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Foglalkoztatás</a:t>
                      </a:r>
                      <a:r>
                        <a:rPr lang="hu-HU" sz="1400" baseline="0" dirty="0" smtClean="0"/>
                        <a:t> típusa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Szolgáltatás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Díjazás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Ügyfél</a:t>
                      </a:r>
                      <a:r>
                        <a:rPr lang="hu-HU" sz="1400" baseline="0" dirty="0" smtClean="0"/>
                        <a:t> állományába vétel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Munkaerő-kölcsönzés</a:t>
                      </a:r>
                      <a:r>
                        <a:rPr lang="hu-HU" sz="1200" baseline="0" dirty="0" smtClean="0"/>
                        <a:t> h</a:t>
                      </a:r>
                      <a:r>
                        <a:rPr lang="hu-HU" sz="1200" dirty="0" smtClean="0"/>
                        <a:t>osszú távra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Toborzás és teljes körű munkaügyi adminisztráció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hu-HU" sz="1200" dirty="0" smtClean="0"/>
                        <a:t>Bruttó bér * 1,.../hónap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9. hónap után díjmentes 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Munkaerő-kölcsönzés</a:t>
                      </a:r>
                      <a:r>
                        <a:rPr lang="hu-HU" sz="1200" baseline="0" dirty="0" smtClean="0"/>
                        <a:t> rövid távra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Toborzás és teljes körű munkaügyi adminisztráció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Bruttó bér</a:t>
                      </a:r>
                      <a:r>
                        <a:rPr lang="hu-HU" sz="1200" baseline="0" dirty="0" smtClean="0"/>
                        <a:t> * 1,.../hónap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Bérszámfejtés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Be- és kiléptetés, bérszámfejtés, cafetéria ügyintézés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hu-HU" sz="1200" dirty="0" smtClean="0"/>
                        <a:t>Bruttó bér</a:t>
                      </a:r>
                      <a:r>
                        <a:rPr lang="hu-HU" sz="1200" baseline="0" dirty="0" smtClean="0"/>
                        <a:t> + munkáltatói költségek + X Ft/hónap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aseline="0" dirty="0" smtClean="0">
                          <a:solidFill>
                            <a:schemeClr val="tx1"/>
                          </a:solidFill>
                        </a:rPr>
                        <a:t>Díjmentes</a:t>
                      </a:r>
                      <a:endParaRPr lang="en-GB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991990" y="4467469"/>
          <a:ext cx="5418666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</a:tblGrid>
              <a:tr h="301931"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smtClean="0"/>
                        <a:t>Kölcsönbeadónál munkaviszonyban eltöltött időtartam </a:t>
                      </a:r>
                      <a:endParaRPr lang="en-GB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dirty="0" smtClean="0"/>
                        <a:t>Szolgálatatási díj (a munkavállaló éves bruttó fizetésének %-ban)The fee based on the annual salary</a:t>
                      </a:r>
                      <a:endParaRPr lang="en-GB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 nap</a:t>
                      </a:r>
                      <a:r>
                        <a:rPr lang="hu-HU" sz="1200" baseline="0" dirty="0" smtClean="0"/>
                        <a:t> – 4 hónap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18%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5 hónap  </a:t>
                      </a:r>
                      <a:r>
                        <a:rPr lang="hu-HU" sz="1200" baseline="0" dirty="0" smtClean="0"/>
                        <a:t>– 9 hónap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15%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10. hónaptól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0%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4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gradFill flip="none" rotWithShape="1">
            <a:gsLst>
              <a:gs pos="0">
                <a:srgbClr val="93DDE9"/>
              </a:gs>
              <a:gs pos="43000">
                <a:srgbClr val="39C2D7"/>
              </a:gs>
              <a:gs pos="72000">
                <a:srgbClr val="297CAC"/>
              </a:gs>
              <a:gs pos="100000">
                <a:srgbClr val="2C35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79195" y="150250"/>
            <a:ext cx="10517380" cy="536212"/>
          </a:xfrm>
          <a:prstGeom prst="rect">
            <a:avLst/>
          </a:prstGeom>
        </p:spPr>
        <p:txBody>
          <a:bodyPr wrap="square" lIns="104305" tIns="52153" rIns="104305" bIns="52153">
            <a:spAutoFit/>
          </a:bodyPr>
          <a:lstStyle/>
          <a:p>
            <a:pPr>
              <a:defRPr/>
            </a:pPr>
            <a:r>
              <a:rPr lang="hu-H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Legyen a REED partnere</a:t>
            </a:r>
            <a:endParaRPr lang="en-GB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3" r="25109"/>
          <a:stretch/>
        </p:blipFill>
        <p:spPr>
          <a:xfrm>
            <a:off x="8534400" y="831641"/>
            <a:ext cx="3657600" cy="60263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2739" y="1295999"/>
            <a:ext cx="1002541" cy="948470"/>
            <a:chOff x="358129" y="1274482"/>
            <a:chExt cx="1002541" cy="948470"/>
          </a:xfrm>
        </p:grpSpPr>
        <p:grpSp>
          <p:nvGrpSpPr>
            <p:cNvPr id="132" name="Group 131"/>
            <p:cNvGrpSpPr/>
            <p:nvPr/>
          </p:nvGrpSpPr>
          <p:grpSpPr>
            <a:xfrm>
              <a:off x="358129" y="1274482"/>
              <a:ext cx="1002541" cy="948470"/>
              <a:chOff x="3076633" y="-95772"/>
              <a:chExt cx="1002541" cy="948470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3076633" y="-94068"/>
                <a:ext cx="1002541" cy="946766"/>
              </a:xfrm>
              <a:prstGeom prst="ellipse">
                <a:avLst/>
              </a:prstGeom>
              <a:solidFill>
                <a:srgbClr val="E3A51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4" name="Oval 4"/>
              <p:cNvSpPr/>
              <p:nvPr/>
            </p:nvSpPr>
            <p:spPr>
              <a:xfrm>
                <a:off x="3223451" y="-95772"/>
                <a:ext cx="708903" cy="669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50" dirty="0"/>
                  <a:t>Our vision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kern="1200" dirty="0"/>
              </a:p>
            </p:txBody>
          </p:sp>
        </p:grpSp>
        <p:grpSp>
          <p:nvGrpSpPr>
            <p:cNvPr id="136" name="Group 135"/>
            <p:cNvGrpSpPr>
              <a:grpSpLocks/>
            </p:cNvGrpSpPr>
            <p:nvPr/>
          </p:nvGrpSpPr>
          <p:grpSpPr bwMode="auto">
            <a:xfrm>
              <a:off x="646542" y="1661691"/>
              <a:ext cx="407747" cy="435786"/>
              <a:chOff x="1456" y="1112"/>
              <a:chExt cx="4294" cy="4752"/>
            </a:xfrm>
          </p:grpSpPr>
          <p:sp>
            <p:nvSpPr>
              <p:cNvPr id="137" name="Freeform 136"/>
              <p:cNvSpPr>
                <a:spLocks noChangeArrowheads="1"/>
              </p:cNvSpPr>
              <p:nvPr/>
            </p:nvSpPr>
            <p:spPr bwMode="auto">
              <a:xfrm>
                <a:off x="1456" y="1112"/>
                <a:ext cx="4294" cy="4752"/>
              </a:xfrm>
              <a:custGeom>
                <a:avLst/>
                <a:gdLst>
                  <a:gd name="T0" fmla="*/ 2147483646 w 13813"/>
                  <a:gd name="T1" fmla="*/ 2147483646 h 15282"/>
                  <a:gd name="T2" fmla="*/ 2147483646 w 13813"/>
                  <a:gd name="T3" fmla="*/ 2147483646 h 15282"/>
                  <a:gd name="T4" fmla="*/ 2147483646 w 13813"/>
                  <a:gd name="T5" fmla="*/ 2147483646 h 15282"/>
                  <a:gd name="T6" fmla="*/ 2147483646 w 13813"/>
                  <a:gd name="T7" fmla="*/ 2147483646 h 15282"/>
                  <a:gd name="T8" fmla="*/ 2147483646 w 13813"/>
                  <a:gd name="T9" fmla="*/ 2147483646 h 15282"/>
                  <a:gd name="T10" fmla="*/ 2147483646 w 13813"/>
                  <a:gd name="T11" fmla="*/ 2147483646 h 15282"/>
                  <a:gd name="T12" fmla="*/ 2147483646 w 13813"/>
                  <a:gd name="T13" fmla="*/ 2147483646 h 15282"/>
                  <a:gd name="T14" fmla="*/ 2147483646 w 13813"/>
                  <a:gd name="T15" fmla="*/ 2147483646 h 15282"/>
                  <a:gd name="T16" fmla="*/ 2147483646 w 13813"/>
                  <a:gd name="T17" fmla="*/ 2147483646 h 15282"/>
                  <a:gd name="T18" fmla="*/ 2147483646 w 13813"/>
                  <a:gd name="T19" fmla="*/ 2147483646 h 15282"/>
                  <a:gd name="T20" fmla="*/ 2147483646 w 13813"/>
                  <a:gd name="T21" fmla="*/ 2147483646 h 15282"/>
                  <a:gd name="T22" fmla="*/ 2147483646 w 13813"/>
                  <a:gd name="T23" fmla="*/ 2147483646 h 15282"/>
                  <a:gd name="T24" fmla="*/ 2147483646 w 13813"/>
                  <a:gd name="T25" fmla="*/ 2147483646 h 15282"/>
                  <a:gd name="T26" fmla="*/ 2147483646 w 13813"/>
                  <a:gd name="T27" fmla="*/ 2147483646 h 15282"/>
                  <a:gd name="T28" fmla="*/ 2147483646 w 13813"/>
                  <a:gd name="T29" fmla="*/ 2147483646 h 15282"/>
                  <a:gd name="T30" fmla="*/ 2147483646 w 13813"/>
                  <a:gd name="T31" fmla="*/ 2147483646 h 15282"/>
                  <a:gd name="T32" fmla="*/ 2147483646 w 13813"/>
                  <a:gd name="T33" fmla="*/ 2147483646 h 15282"/>
                  <a:gd name="T34" fmla="*/ 0 w 13813"/>
                  <a:gd name="T35" fmla="*/ 2147483646 h 15282"/>
                  <a:gd name="T36" fmla="*/ 2147483646 w 13813"/>
                  <a:gd name="T37" fmla="*/ 2147483646 h 15282"/>
                  <a:gd name="T38" fmla="*/ 2147483646 w 13813"/>
                  <a:gd name="T39" fmla="*/ 2147483646 h 15282"/>
                  <a:gd name="T40" fmla="*/ 2147483646 w 13813"/>
                  <a:gd name="T41" fmla="*/ 2147483646 h 152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813" h="15282">
                    <a:moveTo>
                      <a:pt x="1282" y="6469"/>
                    </a:moveTo>
                    <a:lnTo>
                      <a:pt x="1282" y="6469"/>
                    </a:lnTo>
                    <a:cubicBezTo>
                      <a:pt x="1282" y="6469"/>
                      <a:pt x="1032" y="5500"/>
                      <a:pt x="1563" y="4625"/>
                    </a:cubicBezTo>
                    <a:cubicBezTo>
                      <a:pt x="2126" y="3719"/>
                      <a:pt x="2344" y="2282"/>
                      <a:pt x="2344" y="2282"/>
                    </a:cubicBezTo>
                    <a:cubicBezTo>
                      <a:pt x="2344" y="2282"/>
                      <a:pt x="3313" y="313"/>
                      <a:pt x="6937" y="156"/>
                    </a:cubicBezTo>
                    <a:cubicBezTo>
                      <a:pt x="10593" y="0"/>
                      <a:pt x="12031" y="2532"/>
                      <a:pt x="12031" y="2532"/>
                    </a:cubicBezTo>
                    <a:cubicBezTo>
                      <a:pt x="12031" y="2532"/>
                      <a:pt x="13812" y="5844"/>
                      <a:pt x="11656" y="9749"/>
                    </a:cubicBezTo>
                    <a:cubicBezTo>
                      <a:pt x="11718" y="13468"/>
                      <a:pt x="11718" y="13468"/>
                      <a:pt x="11718" y="13468"/>
                    </a:cubicBezTo>
                    <a:cubicBezTo>
                      <a:pt x="11875" y="14874"/>
                      <a:pt x="11875" y="14874"/>
                      <a:pt x="11875" y="14874"/>
                    </a:cubicBezTo>
                    <a:cubicBezTo>
                      <a:pt x="4563" y="15281"/>
                      <a:pt x="4563" y="15281"/>
                      <a:pt x="4563" y="15281"/>
                    </a:cubicBezTo>
                    <a:cubicBezTo>
                      <a:pt x="3532" y="14312"/>
                      <a:pt x="3532" y="14312"/>
                      <a:pt x="3532" y="14312"/>
                    </a:cubicBezTo>
                    <a:cubicBezTo>
                      <a:pt x="3532" y="14312"/>
                      <a:pt x="2188" y="14562"/>
                      <a:pt x="1719" y="13749"/>
                    </a:cubicBezTo>
                    <a:cubicBezTo>
                      <a:pt x="1251" y="12968"/>
                      <a:pt x="2157" y="13093"/>
                      <a:pt x="1219" y="12187"/>
                    </a:cubicBezTo>
                    <a:cubicBezTo>
                      <a:pt x="1219" y="12187"/>
                      <a:pt x="1094" y="11812"/>
                      <a:pt x="1501" y="11656"/>
                    </a:cubicBezTo>
                    <a:cubicBezTo>
                      <a:pt x="1501" y="11656"/>
                      <a:pt x="1469" y="11593"/>
                      <a:pt x="1219" y="11499"/>
                    </a:cubicBezTo>
                    <a:cubicBezTo>
                      <a:pt x="938" y="11437"/>
                      <a:pt x="1063" y="11218"/>
                      <a:pt x="1094" y="11124"/>
                    </a:cubicBezTo>
                    <a:cubicBezTo>
                      <a:pt x="1126" y="11031"/>
                      <a:pt x="1407" y="10687"/>
                      <a:pt x="938" y="10374"/>
                    </a:cubicBezTo>
                    <a:cubicBezTo>
                      <a:pt x="438" y="10031"/>
                      <a:pt x="0" y="10156"/>
                      <a:pt x="0" y="9499"/>
                    </a:cubicBezTo>
                    <a:cubicBezTo>
                      <a:pt x="532" y="8687"/>
                      <a:pt x="532" y="8687"/>
                      <a:pt x="532" y="8687"/>
                    </a:cubicBezTo>
                    <a:cubicBezTo>
                      <a:pt x="532" y="8687"/>
                      <a:pt x="969" y="7781"/>
                      <a:pt x="1344" y="7313"/>
                    </a:cubicBezTo>
                    <a:cubicBezTo>
                      <a:pt x="1719" y="6844"/>
                      <a:pt x="1282" y="6469"/>
                      <a:pt x="1282" y="6469"/>
                    </a:cubicBezTo>
                  </a:path>
                </a:pathLst>
              </a:custGeom>
              <a:solidFill>
                <a:schemeClr val="bg1">
                  <a:lumMod val="10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38" name="Freeform 137"/>
              <p:cNvSpPr>
                <a:spLocks noChangeArrowheads="1"/>
              </p:cNvSpPr>
              <p:nvPr/>
            </p:nvSpPr>
            <p:spPr bwMode="auto">
              <a:xfrm>
                <a:off x="2726" y="1683"/>
                <a:ext cx="913" cy="924"/>
              </a:xfrm>
              <a:custGeom>
                <a:avLst/>
                <a:gdLst>
                  <a:gd name="T0" fmla="*/ 2147483646 w 2937"/>
                  <a:gd name="T1" fmla="*/ 2147483646 h 2970"/>
                  <a:gd name="T2" fmla="*/ 2147483646 w 2937"/>
                  <a:gd name="T3" fmla="*/ 2147483646 h 2970"/>
                  <a:gd name="T4" fmla="*/ 2147483646 w 2937"/>
                  <a:gd name="T5" fmla="*/ 2147483646 h 2970"/>
                  <a:gd name="T6" fmla="*/ 2147483646 w 2937"/>
                  <a:gd name="T7" fmla="*/ 2147483646 h 2970"/>
                  <a:gd name="T8" fmla="*/ 2147483646 w 2937"/>
                  <a:gd name="T9" fmla="*/ 2147483646 h 2970"/>
                  <a:gd name="T10" fmla="*/ 2147483646 w 2937"/>
                  <a:gd name="T11" fmla="*/ 2147483646 h 2970"/>
                  <a:gd name="T12" fmla="*/ 2147483646 w 2937"/>
                  <a:gd name="T13" fmla="*/ 2147483646 h 2970"/>
                  <a:gd name="T14" fmla="*/ 2147483646 w 2937"/>
                  <a:gd name="T15" fmla="*/ 0 h 2970"/>
                  <a:gd name="T16" fmla="*/ 2147483646 w 2937"/>
                  <a:gd name="T17" fmla="*/ 2147483646 h 2970"/>
                  <a:gd name="T18" fmla="*/ 2147483646 w 2937"/>
                  <a:gd name="T19" fmla="*/ 2147483646 h 2970"/>
                  <a:gd name="T20" fmla="*/ 2147483646 w 2937"/>
                  <a:gd name="T21" fmla="*/ 2147483646 h 2970"/>
                  <a:gd name="T22" fmla="*/ 2147483646 w 2937"/>
                  <a:gd name="T23" fmla="*/ 2147483646 h 2970"/>
                  <a:gd name="T24" fmla="*/ 2147483646 w 2937"/>
                  <a:gd name="T25" fmla="*/ 2147483646 h 2970"/>
                  <a:gd name="T26" fmla="*/ 2147483646 w 2937"/>
                  <a:gd name="T27" fmla="*/ 2147483646 h 2970"/>
                  <a:gd name="T28" fmla="*/ 2147483646 w 2937"/>
                  <a:gd name="T29" fmla="*/ 2147483646 h 2970"/>
                  <a:gd name="T30" fmla="*/ 0 w 2937"/>
                  <a:gd name="T31" fmla="*/ 2147483646 h 2970"/>
                  <a:gd name="T32" fmla="*/ 2147483646 w 2937"/>
                  <a:gd name="T33" fmla="*/ 2147483646 h 2970"/>
                  <a:gd name="T34" fmla="*/ 2147483646 w 2937"/>
                  <a:gd name="T35" fmla="*/ 2147483646 h 2970"/>
                  <a:gd name="T36" fmla="*/ 2147483646 w 2937"/>
                  <a:gd name="T37" fmla="*/ 2147483646 h 2970"/>
                  <a:gd name="T38" fmla="*/ 2147483646 w 2937"/>
                  <a:gd name="T39" fmla="*/ 2147483646 h 2970"/>
                  <a:gd name="T40" fmla="*/ 2147483646 w 2937"/>
                  <a:gd name="T41" fmla="*/ 2147483646 h 2970"/>
                  <a:gd name="T42" fmla="*/ 2147483646 w 2937"/>
                  <a:gd name="T43" fmla="*/ 2147483646 h 2970"/>
                  <a:gd name="T44" fmla="*/ 2147483646 w 2937"/>
                  <a:gd name="T45" fmla="*/ 2147483646 h 2970"/>
                  <a:gd name="T46" fmla="*/ 2147483646 w 2937"/>
                  <a:gd name="T47" fmla="*/ 2147483646 h 2970"/>
                  <a:gd name="T48" fmla="*/ 2147483646 w 2937"/>
                  <a:gd name="T49" fmla="*/ 2147483646 h 2970"/>
                  <a:gd name="T50" fmla="*/ 2147483646 w 2937"/>
                  <a:gd name="T51" fmla="*/ 2147483646 h 2970"/>
                  <a:gd name="T52" fmla="*/ 2147483646 w 2937"/>
                  <a:gd name="T53" fmla="*/ 2147483646 h 2970"/>
                  <a:gd name="T54" fmla="*/ 2147483646 w 2937"/>
                  <a:gd name="T55" fmla="*/ 2147483646 h 2970"/>
                  <a:gd name="T56" fmla="*/ 2147483646 w 2937"/>
                  <a:gd name="T57" fmla="*/ 2147483646 h 2970"/>
                  <a:gd name="T58" fmla="*/ 2147483646 w 2937"/>
                  <a:gd name="T59" fmla="*/ 2147483646 h 2970"/>
                  <a:gd name="T60" fmla="*/ 2147483646 w 2937"/>
                  <a:gd name="T61" fmla="*/ 2147483646 h 2970"/>
                  <a:gd name="T62" fmla="*/ 2147483646 w 2937"/>
                  <a:gd name="T63" fmla="*/ 2147483646 h 2970"/>
                  <a:gd name="T64" fmla="*/ 2147483646 w 2937"/>
                  <a:gd name="T65" fmla="*/ 2147483646 h 2970"/>
                  <a:gd name="T66" fmla="*/ 2147483646 w 2937"/>
                  <a:gd name="T67" fmla="*/ 2147483646 h 2970"/>
                  <a:gd name="T68" fmla="*/ 2147483646 w 2937"/>
                  <a:gd name="T69" fmla="*/ 2147483646 h 2970"/>
                  <a:gd name="T70" fmla="*/ 2147483646 w 2937"/>
                  <a:gd name="T71" fmla="*/ 2147483646 h 29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937" h="2970">
                    <a:moveTo>
                      <a:pt x="2842" y="1250"/>
                    </a:moveTo>
                    <a:lnTo>
                      <a:pt x="2842" y="1250"/>
                    </a:lnTo>
                    <a:cubicBezTo>
                      <a:pt x="2686" y="1250"/>
                      <a:pt x="2686" y="1250"/>
                      <a:pt x="2686" y="1250"/>
                    </a:cubicBezTo>
                    <a:cubicBezTo>
                      <a:pt x="2624" y="1250"/>
                      <a:pt x="2561" y="1219"/>
                      <a:pt x="2561" y="1156"/>
                    </a:cubicBezTo>
                    <a:cubicBezTo>
                      <a:pt x="2467" y="969"/>
                      <a:pt x="2467" y="969"/>
                      <a:pt x="2467" y="969"/>
                    </a:cubicBezTo>
                    <a:cubicBezTo>
                      <a:pt x="2436" y="906"/>
                      <a:pt x="2436" y="812"/>
                      <a:pt x="2499" y="781"/>
                    </a:cubicBezTo>
                    <a:cubicBezTo>
                      <a:pt x="2592" y="687"/>
                      <a:pt x="2592" y="687"/>
                      <a:pt x="2592" y="687"/>
                    </a:cubicBezTo>
                    <a:cubicBezTo>
                      <a:pt x="2624" y="625"/>
                      <a:pt x="2624" y="562"/>
                      <a:pt x="2592" y="531"/>
                    </a:cubicBezTo>
                    <a:cubicBezTo>
                      <a:pt x="2436" y="375"/>
                      <a:pt x="2436" y="375"/>
                      <a:pt x="2436" y="375"/>
                    </a:cubicBezTo>
                    <a:cubicBezTo>
                      <a:pt x="2374" y="312"/>
                      <a:pt x="2312" y="312"/>
                      <a:pt x="2281" y="375"/>
                    </a:cubicBezTo>
                    <a:cubicBezTo>
                      <a:pt x="2187" y="469"/>
                      <a:pt x="2187" y="469"/>
                      <a:pt x="2187" y="469"/>
                    </a:cubicBezTo>
                    <a:cubicBezTo>
                      <a:pt x="2125" y="500"/>
                      <a:pt x="2062" y="500"/>
                      <a:pt x="2000" y="469"/>
                    </a:cubicBezTo>
                    <a:cubicBezTo>
                      <a:pt x="1812" y="406"/>
                      <a:pt x="1812" y="406"/>
                      <a:pt x="1812" y="406"/>
                    </a:cubicBezTo>
                    <a:cubicBezTo>
                      <a:pt x="1750" y="375"/>
                      <a:pt x="1687" y="312"/>
                      <a:pt x="1687" y="250"/>
                    </a:cubicBezTo>
                    <a:cubicBezTo>
                      <a:pt x="1687" y="125"/>
                      <a:pt x="1687" y="125"/>
                      <a:pt x="1687" y="125"/>
                    </a:cubicBezTo>
                    <a:cubicBezTo>
                      <a:pt x="1687" y="62"/>
                      <a:pt x="1656" y="0"/>
                      <a:pt x="1593" y="0"/>
                    </a:cubicBezTo>
                    <a:cubicBezTo>
                      <a:pt x="1343" y="0"/>
                      <a:pt x="1343" y="0"/>
                      <a:pt x="1343" y="0"/>
                    </a:cubicBezTo>
                    <a:cubicBezTo>
                      <a:pt x="1281" y="0"/>
                      <a:pt x="1250" y="62"/>
                      <a:pt x="1250" y="125"/>
                    </a:cubicBezTo>
                    <a:cubicBezTo>
                      <a:pt x="1250" y="250"/>
                      <a:pt x="1250" y="250"/>
                      <a:pt x="1250" y="250"/>
                    </a:cubicBezTo>
                    <a:cubicBezTo>
                      <a:pt x="1250" y="312"/>
                      <a:pt x="1187" y="375"/>
                      <a:pt x="1125" y="406"/>
                    </a:cubicBezTo>
                    <a:cubicBezTo>
                      <a:pt x="937" y="469"/>
                      <a:pt x="937" y="469"/>
                      <a:pt x="937" y="469"/>
                    </a:cubicBezTo>
                    <a:cubicBezTo>
                      <a:pt x="875" y="500"/>
                      <a:pt x="812" y="500"/>
                      <a:pt x="750" y="469"/>
                    </a:cubicBezTo>
                    <a:cubicBezTo>
                      <a:pt x="656" y="375"/>
                      <a:pt x="656" y="375"/>
                      <a:pt x="656" y="375"/>
                    </a:cubicBezTo>
                    <a:cubicBezTo>
                      <a:pt x="625" y="312"/>
                      <a:pt x="562" y="312"/>
                      <a:pt x="500" y="375"/>
                    </a:cubicBezTo>
                    <a:cubicBezTo>
                      <a:pt x="343" y="531"/>
                      <a:pt x="343" y="531"/>
                      <a:pt x="343" y="531"/>
                    </a:cubicBezTo>
                    <a:cubicBezTo>
                      <a:pt x="312" y="562"/>
                      <a:pt x="312" y="625"/>
                      <a:pt x="343" y="687"/>
                    </a:cubicBezTo>
                    <a:cubicBezTo>
                      <a:pt x="437" y="781"/>
                      <a:pt x="437" y="781"/>
                      <a:pt x="437" y="781"/>
                    </a:cubicBezTo>
                    <a:cubicBezTo>
                      <a:pt x="500" y="812"/>
                      <a:pt x="500" y="906"/>
                      <a:pt x="468" y="969"/>
                    </a:cubicBezTo>
                    <a:cubicBezTo>
                      <a:pt x="406" y="1156"/>
                      <a:pt x="406" y="1156"/>
                      <a:pt x="406" y="1156"/>
                    </a:cubicBezTo>
                    <a:cubicBezTo>
                      <a:pt x="375" y="1219"/>
                      <a:pt x="312" y="1250"/>
                      <a:pt x="250" y="1250"/>
                    </a:cubicBezTo>
                    <a:cubicBezTo>
                      <a:pt x="93" y="1250"/>
                      <a:pt x="93" y="1250"/>
                      <a:pt x="93" y="1250"/>
                    </a:cubicBezTo>
                    <a:cubicBezTo>
                      <a:pt x="31" y="1250"/>
                      <a:pt x="0" y="1312"/>
                      <a:pt x="0" y="1375"/>
                    </a:cubicBezTo>
                    <a:cubicBezTo>
                      <a:pt x="0" y="1594"/>
                      <a:pt x="0" y="1594"/>
                      <a:pt x="0" y="1594"/>
                    </a:cubicBezTo>
                    <a:cubicBezTo>
                      <a:pt x="0" y="1656"/>
                      <a:pt x="31" y="1719"/>
                      <a:pt x="93" y="1719"/>
                    </a:cubicBezTo>
                    <a:cubicBezTo>
                      <a:pt x="250" y="1719"/>
                      <a:pt x="250" y="1719"/>
                      <a:pt x="250" y="1719"/>
                    </a:cubicBezTo>
                    <a:cubicBezTo>
                      <a:pt x="312" y="1719"/>
                      <a:pt x="375" y="1750"/>
                      <a:pt x="406" y="1812"/>
                    </a:cubicBezTo>
                    <a:cubicBezTo>
                      <a:pt x="468" y="2000"/>
                      <a:pt x="468" y="2000"/>
                      <a:pt x="468" y="2000"/>
                    </a:cubicBezTo>
                    <a:cubicBezTo>
                      <a:pt x="500" y="2062"/>
                      <a:pt x="500" y="2156"/>
                      <a:pt x="437" y="2187"/>
                    </a:cubicBezTo>
                    <a:cubicBezTo>
                      <a:pt x="343" y="2281"/>
                      <a:pt x="343" y="2281"/>
                      <a:pt x="343" y="2281"/>
                    </a:cubicBezTo>
                    <a:cubicBezTo>
                      <a:pt x="312" y="2344"/>
                      <a:pt x="312" y="2406"/>
                      <a:pt x="343" y="2437"/>
                    </a:cubicBezTo>
                    <a:cubicBezTo>
                      <a:pt x="500" y="2594"/>
                      <a:pt x="500" y="2594"/>
                      <a:pt x="500" y="2594"/>
                    </a:cubicBezTo>
                    <a:cubicBezTo>
                      <a:pt x="562" y="2656"/>
                      <a:pt x="625" y="2656"/>
                      <a:pt x="656" y="2594"/>
                    </a:cubicBezTo>
                    <a:cubicBezTo>
                      <a:pt x="750" y="2500"/>
                      <a:pt x="750" y="2500"/>
                      <a:pt x="750" y="2500"/>
                    </a:cubicBezTo>
                    <a:cubicBezTo>
                      <a:pt x="812" y="2469"/>
                      <a:pt x="875" y="2469"/>
                      <a:pt x="937" y="2469"/>
                    </a:cubicBezTo>
                    <a:cubicBezTo>
                      <a:pt x="1125" y="2562"/>
                      <a:pt x="1125" y="2562"/>
                      <a:pt x="1125" y="2562"/>
                    </a:cubicBezTo>
                    <a:cubicBezTo>
                      <a:pt x="1187" y="2594"/>
                      <a:pt x="1250" y="2656"/>
                      <a:pt x="1250" y="2719"/>
                    </a:cubicBezTo>
                    <a:cubicBezTo>
                      <a:pt x="1250" y="2844"/>
                      <a:pt x="1250" y="2844"/>
                      <a:pt x="1250" y="2844"/>
                    </a:cubicBezTo>
                    <a:cubicBezTo>
                      <a:pt x="1250" y="2906"/>
                      <a:pt x="1281" y="2969"/>
                      <a:pt x="1343" y="2969"/>
                    </a:cubicBezTo>
                    <a:cubicBezTo>
                      <a:pt x="1593" y="2969"/>
                      <a:pt x="1593" y="2969"/>
                      <a:pt x="1593" y="2969"/>
                    </a:cubicBezTo>
                    <a:cubicBezTo>
                      <a:pt x="1656" y="2969"/>
                      <a:pt x="1687" y="2906"/>
                      <a:pt x="1687" y="2844"/>
                    </a:cubicBezTo>
                    <a:cubicBezTo>
                      <a:pt x="1687" y="2719"/>
                      <a:pt x="1687" y="2719"/>
                      <a:pt x="1687" y="2719"/>
                    </a:cubicBezTo>
                    <a:cubicBezTo>
                      <a:pt x="1687" y="2656"/>
                      <a:pt x="1750" y="2594"/>
                      <a:pt x="1812" y="2562"/>
                    </a:cubicBezTo>
                    <a:cubicBezTo>
                      <a:pt x="2000" y="2469"/>
                      <a:pt x="2000" y="2469"/>
                      <a:pt x="2000" y="2469"/>
                    </a:cubicBezTo>
                    <a:cubicBezTo>
                      <a:pt x="2062" y="2469"/>
                      <a:pt x="2125" y="2469"/>
                      <a:pt x="2187" y="2500"/>
                    </a:cubicBezTo>
                    <a:cubicBezTo>
                      <a:pt x="2281" y="2594"/>
                      <a:pt x="2281" y="2594"/>
                      <a:pt x="2281" y="2594"/>
                    </a:cubicBezTo>
                    <a:cubicBezTo>
                      <a:pt x="2312" y="2656"/>
                      <a:pt x="2374" y="2656"/>
                      <a:pt x="2436" y="2594"/>
                    </a:cubicBezTo>
                    <a:cubicBezTo>
                      <a:pt x="2592" y="2437"/>
                      <a:pt x="2592" y="2437"/>
                      <a:pt x="2592" y="2437"/>
                    </a:cubicBezTo>
                    <a:cubicBezTo>
                      <a:pt x="2624" y="2406"/>
                      <a:pt x="2624" y="2344"/>
                      <a:pt x="2592" y="2281"/>
                    </a:cubicBezTo>
                    <a:cubicBezTo>
                      <a:pt x="2499" y="2187"/>
                      <a:pt x="2499" y="2187"/>
                      <a:pt x="2499" y="2187"/>
                    </a:cubicBezTo>
                    <a:cubicBezTo>
                      <a:pt x="2436" y="2156"/>
                      <a:pt x="2436" y="2062"/>
                      <a:pt x="2467" y="2000"/>
                    </a:cubicBezTo>
                    <a:cubicBezTo>
                      <a:pt x="2561" y="1812"/>
                      <a:pt x="2561" y="1812"/>
                      <a:pt x="2561" y="1812"/>
                    </a:cubicBezTo>
                    <a:cubicBezTo>
                      <a:pt x="2561" y="1750"/>
                      <a:pt x="2624" y="1719"/>
                      <a:pt x="2686" y="1719"/>
                    </a:cubicBezTo>
                    <a:cubicBezTo>
                      <a:pt x="2842" y="1719"/>
                      <a:pt x="2842" y="1719"/>
                      <a:pt x="2842" y="1719"/>
                    </a:cubicBezTo>
                    <a:cubicBezTo>
                      <a:pt x="2905" y="1719"/>
                      <a:pt x="2936" y="1656"/>
                      <a:pt x="2936" y="1594"/>
                    </a:cubicBezTo>
                    <a:cubicBezTo>
                      <a:pt x="2936" y="1375"/>
                      <a:pt x="2936" y="1375"/>
                      <a:pt x="2936" y="1375"/>
                    </a:cubicBezTo>
                    <a:cubicBezTo>
                      <a:pt x="2936" y="1312"/>
                      <a:pt x="2905" y="1250"/>
                      <a:pt x="2842" y="1250"/>
                    </a:cubicBezTo>
                    <a:close/>
                    <a:moveTo>
                      <a:pt x="2031" y="1469"/>
                    </a:moveTo>
                    <a:lnTo>
                      <a:pt x="2031" y="1469"/>
                    </a:lnTo>
                    <a:cubicBezTo>
                      <a:pt x="2031" y="1781"/>
                      <a:pt x="1781" y="2062"/>
                      <a:pt x="1468" y="2062"/>
                    </a:cubicBezTo>
                    <a:cubicBezTo>
                      <a:pt x="1156" y="2062"/>
                      <a:pt x="906" y="1781"/>
                      <a:pt x="906" y="1469"/>
                    </a:cubicBezTo>
                    <a:cubicBezTo>
                      <a:pt x="906" y="1156"/>
                      <a:pt x="1156" y="906"/>
                      <a:pt x="1468" y="906"/>
                    </a:cubicBezTo>
                    <a:cubicBezTo>
                      <a:pt x="1781" y="906"/>
                      <a:pt x="2031" y="1156"/>
                      <a:pt x="2031" y="1469"/>
                    </a:cubicBezTo>
                    <a:close/>
                  </a:path>
                </a:pathLst>
              </a:custGeom>
              <a:solidFill>
                <a:srgbClr val="E3A5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39" name="Freeform 138"/>
              <p:cNvSpPr>
                <a:spLocks noChangeArrowheads="1"/>
              </p:cNvSpPr>
              <p:nvPr/>
            </p:nvSpPr>
            <p:spPr bwMode="auto">
              <a:xfrm>
                <a:off x="3444" y="2092"/>
                <a:ext cx="1506" cy="1506"/>
              </a:xfrm>
              <a:custGeom>
                <a:avLst/>
                <a:gdLst>
                  <a:gd name="T0" fmla="*/ 2147483646 w 4844"/>
                  <a:gd name="T1" fmla="*/ 2147483646 h 4845"/>
                  <a:gd name="T2" fmla="*/ 2147483646 w 4844"/>
                  <a:gd name="T3" fmla="*/ 2147483646 h 4845"/>
                  <a:gd name="T4" fmla="*/ 2147483646 w 4844"/>
                  <a:gd name="T5" fmla="*/ 2147483646 h 4845"/>
                  <a:gd name="T6" fmla="*/ 2147483646 w 4844"/>
                  <a:gd name="T7" fmla="*/ 2147483646 h 4845"/>
                  <a:gd name="T8" fmla="*/ 2147483646 w 4844"/>
                  <a:gd name="T9" fmla="*/ 2147483646 h 4845"/>
                  <a:gd name="T10" fmla="*/ 2147483646 w 4844"/>
                  <a:gd name="T11" fmla="*/ 2147483646 h 4845"/>
                  <a:gd name="T12" fmla="*/ 2147483646 w 4844"/>
                  <a:gd name="T13" fmla="*/ 2147483646 h 4845"/>
                  <a:gd name="T14" fmla="*/ 2147483646 w 4844"/>
                  <a:gd name="T15" fmla="*/ 0 h 4845"/>
                  <a:gd name="T16" fmla="*/ 2147483646 w 4844"/>
                  <a:gd name="T17" fmla="*/ 2147483646 h 4845"/>
                  <a:gd name="T18" fmla="*/ 2147483646 w 4844"/>
                  <a:gd name="T19" fmla="*/ 2147483646 h 4845"/>
                  <a:gd name="T20" fmla="*/ 2147483646 w 4844"/>
                  <a:gd name="T21" fmla="*/ 2147483646 h 4845"/>
                  <a:gd name="T22" fmla="*/ 2147483646 w 4844"/>
                  <a:gd name="T23" fmla="*/ 2147483646 h 4845"/>
                  <a:gd name="T24" fmla="*/ 2147483646 w 4844"/>
                  <a:gd name="T25" fmla="*/ 2147483646 h 4845"/>
                  <a:gd name="T26" fmla="*/ 2147483646 w 4844"/>
                  <a:gd name="T27" fmla="*/ 2147483646 h 4845"/>
                  <a:gd name="T28" fmla="*/ 2147483646 w 4844"/>
                  <a:gd name="T29" fmla="*/ 2147483646 h 4845"/>
                  <a:gd name="T30" fmla="*/ 0 w 4844"/>
                  <a:gd name="T31" fmla="*/ 2147483646 h 4845"/>
                  <a:gd name="T32" fmla="*/ 2147483646 w 4844"/>
                  <a:gd name="T33" fmla="*/ 2147483646 h 4845"/>
                  <a:gd name="T34" fmla="*/ 2147483646 w 4844"/>
                  <a:gd name="T35" fmla="*/ 2147483646 h 4845"/>
                  <a:gd name="T36" fmla="*/ 2147483646 w 4844"/>
                  <a:gd name="T37" fmla="*/ 2147483646 h 4845"/>
                  <a:gd name="T38" fmla="*/ 2147483646 w 4844"/>
                  <a:gd name="T39" fmla="*/ 2147483646 h 4845"/>
                  <a:gd name="T40" fmla="*/ 2147483646 w 4844"/>
                  <a:gd name="T41" fmla="*/ 2147483646 h 4845"/>
                  <a:gd name="T42" fmla="*/ 2147483646 w 4844"/>
                  <a:gd name="T43" fmla="*/ 2147483646 h 4845"/>
                  <a:gd name="T44" fmla="*/ 2147483646 w 4844"/>
                  <a:gd name="T45" fmla="*/ 2147483646 h 4845"/>
                  <a:gd name="T46" fmla="*/ 2147483646 w 4844"/>
                  <a:gd name="T47" fmla="*/ 2147483646 h 4845"/>
                  <a:gd name="T48" fmla="*/ 2147483646 w 4844"/>
                  <a:gd name="T49" fmla="*/ 2147483646 h 4845"/>
                  <a:gd name="T50" fmla="*/ 2147483646 w 4844"/>
                  <a:gd name="T51" fmla="*/ 2147483646 h 4845"/>
                  <a:gd name="T52" fmla="*/ 2147483646 w 4844"/>
                  <a:gd name="T53" fmla="*/ 2147483646 h 4845"/>
                  <a:gd name="T54" fmla="*/ 2147483646 w 4844"/>
                  <a:gd name="T55" fmla="*/ 2147483646 h 4845"/>
                  <a:gd name="T56" fmla="*/ 2147483646 w 4844"/>
                  <a:gd name="T57" fmla="*/ 2147483646 h 4845"/>
                  <a:gd name="T58" fmla="*/ 2147483646 w 4844"/>
                  <a:gd name="T59" fmla="*/ 2147483646 h 4845"/>
                  <a:gd name="T60" fmla="*/ 2147483646 w 4844"/>
                  <a:gd name="T61" fmla="*/ 2147483646 h 4845"/>
                  <a:gd name="T62" fmla="*/ 2147483646 w 4844"/>
                  <a:gd name="T63" fmla="*/ 2147483646 h 4845"/>
                  <a:gd name="T64" fmla="*/ 2147483646 w 4844"/>
                  <a:gd name="T65" fmla="*/ 2147483646 h 4845"/>
                  <a:gd name="T66" fmla="*/ 2147483646 w 4844"/>
                  <a:gd name="T67" fmla="*/ 2147483646 h 4845"/>
                  <a:gd name="T68" fmla="*/ 2147483646 w 4844"/>
                  <a:gd name="T69" fmla="*/ 2147483646 h 4845"/>
                  <a:gd name="T70" fmla="*/ 2147483646 w 4844"/>
                  <a:gd name="T71" fmla="*/ 2147483646 h 48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844" h="4845">
                    <a:moveTo>
                      <a:pt x="4655" y="2063"/>
                    </a:moveTo>
                    <a:lnTo>
                      <a:pt x="4655" y="2063"/>
                    </a:lnTo>
                    <a:cubicBezTo>
                      <a:pt x="4436" y="2063"/>
                      <a:pt x="4436" y="2063"/>
                      <a:pt x="4436" y="2063"/>
                    </a:cubicBezTo>
                    <a:cubicBezTo>
                      <a:pt x="4312" y="2063"/>
                      <a:pt x="4218" y="1969"/>
                      <a:pt x="4187" y="1875"/>
                    </a:cubicBezTo>
                    <a:cubicBezTo>
                      <a:pt x="4062" y="1563"/>
                      <a:pt x="4062" y="1563"/>
                      <a:pt x="4062" y="1563"/>
                    </a:cubicBezTo>
                    <a:cubicBezTo>
                      <a:pt x="3999" y="1469"/>
                      <a:pt x="4030" y="1344"/>
                      <a:pt x="4093" y="1282"/>
                    </a:cubicBezTo>
                    <a:cubicBezTo>
                      <a:pt x="4249" y="1125"/>
                      <a:pt x="4249" y="1125"/>
                      <a:pt x="4249" y="1125"/>
                    </a:cubicBezTo>
                    <a:cubicBezTo>
                      <a:pt x="4343" y="1032"/>
                      <a:pt x="4343" y="907"/>
                      <a:pt x="4249" y="844"/>
                    </a:cubicBezTo>
                    <a:cubicBezTo>
                      <a:pt x="3999" y="594"/>
                      <a:pt x="3999" y="594"/>
                      <a:pt x="3999" y="594"/>
                    </a:cubicBezTo>
                    <a:cubicBezTo>
                      <a:pt x="3937" y="500"/>
                      <a:pt x="3812" y="500"/>
                      <a:pt x="3749" y="594"/>
                    </a:cubicBezTo>
                    <a:cubicBezTo>
                      <a:pt x="3593" y="750"/>
                      <a:pt x="3593" y="750"/>
                      <a:pt x="3593" y="750"/>
                    </a:cubicBezTo>
                    <a:cubicBezTo>
                      <a:pt x="3499" y="813"/>
                      <a:pt x="3374" y="844"/>
                      <a:pt x="3280" y="782"/>
                    </a:cubicBezTo>
                    <a:cubicBezTo>
                      <a:pt x="2968" y="657"/>
                      <a:pt x="2968" y="657"/>
                      <a:pt x="2968" y="657"/>
                    </a:cubicBezTo>
                    <a:cubicBezTo>
                      <a:pt x="2874" y="625"/>
                      <a:pt x="2812" y="532"/>
                      <a:pt x="2812" y="407"/>
                    </a:cubicBezTo>
                    <a:cubicBezTo>
                      <a:pt x="2812" y="188"/>
                      <a:pt x="2812" y="188"/>
                      <a:pt x="2812" y="188"/>
                    </a:cubicBezTo>
                    <a:cubicBezTo>
                      <a:pt x="2812" y="94"/>
                      <a:pt x="2718" y="0"/>
                      <a:pt x="2624" y="0"/>
                    </a:cubicBezTo>
                    <a:cubicBezTo>
                      <a:pt x="2249" y="0"/>
                      <a:pt x="2249" y="0"/>
                      <a:pt x="2249" y="0"/>
                    </a:cubicBezTo>
                    <a:cubicBezTo>
                      <a:pt x="2124" y="0"/>
                      <a:pt x="2062" y="94"/>
                      <a:pt x="2062" y="188"/>
                    </a:cubicBezTo>
                    <a:cubicBezTo>
                      <a:pt x="2062" y="407"/>
                      <a:pt x="2062" y="407"/>
                      <a:pt x="2062" y="407"/>
                    </a:cubicBezTo>
                    <a:cubicBezTo>
                      <a:pt x="2062" y="532"/>
                      <a:pt x="1968" y="625"/>
                      <a:pt x="1874" y="657"/>
                    </a:cubicBezTo>
                    <a:cubicBezTo>
                      <a:pt x="1562" y="782"/>
                      <a:pt x="1562" y="782"/>
                      <a:pt x="1562" y="782"/>
                    </a:cubicBezTo>
                    <a:cubicBezTo>
                      <a:pt x="1468" y="844"/>
                      <a:pt x="1343" y="813"/>
                      <a:pt x="1280" y="750"/>
                    </a:cubicBezTo>
                    <a:cubicBezTo>
                      <a:pt x="1124" y="594"/>
                      <a:pt x="1124" y="594"/>
                      <a:pt x="1124" y="594"/>
                    </a:cubicBezTo>
                    <a:cubicBezTo>
                      <a:pt x="1030" y="500"/>
                      <a:pt x="937" y="500"/>
                      <a:pt x="843" y="594"/>
                    </a:cubicBezTo>
                    <a:cubicBezTo>
                      <a:pt x="593" y="844"/>
                      <a:pt x="593" y="844"/>
                      <a:pt x="593" y="844"/>
                    </a:cubicBezTo>
                    <a:cubicBezTo>
                      <a:pt x="530" y="907"/>
                      <a:pt x="530" y="1032"/>
                      <a:pt x="593" y="1125"/>
                    </a:cubicBezTo>
                    <a:cubicBezTo>
                      <a:pt x="749" y="1282"/>
                      <a:pt x="749" y="1282"/>
                      <a:pt x="749" y="1282"/>
                    </a:cubicBezTo>
                    <a:cubicBezTo>
                      <a:pt x="812" y="1344"/>
                      <a:pt x="843" y="1469"/>
                      <a:pt x="780" y="1563"/>
                    </a:cubicBezTo>
                    <a:cubicBezTo>
                      <a:pt x="655" y="1875"/>
                      <a:pt x="655" y="1875"/>
                      <a:pt x="655" y="1875"/>
                    </a:cubicBezTo>
                    <a:cubicBezTo>
                      <a:pt x="624" y="1969"/>
                      <a:pt x="530" y="2063"/>
                      <a:pt x="437" y="2063"/>
                    </a:cubicBezTo>
                    <a:cubicBezTo>
                      <a:pt x="187" y="2063"/>
                      <a:pt x="187" y="2063"/>
                      <a:pt x="187" y="2063"/>
                    </a:cubicBezTo>
                    <a:cubicBezTo>
                      <a:pt x="93" y="2063"/>
                      <a:pt x="0" y="2125"/>
                      <a:pt x="0" y="2250"/>
                    </a:cubicBezTo>
                    <a:cubicBezTo>
                      <a:pt x="0" y="2594"/>
                      <a:pt x="0" y="2594"/>
                      <a:pt x="0" y="2594"/>
                    </a:cubicBezTo>
                    <a:cubicBezTo>
                      <a:pt x="0" y="2719"/>
                      <a:pt x="93" y="2782"/>
                      <a:pt x="187" y="2782"/>
                    </a:cubicBezTo>
                    <a:cubicBezTo>
                      <a:pt x="437" y="2782"/>
                      <a:pt x="437" y="2782"/>
                      <a:pt x="437" y="2782"/>
                    </a:cubicBezTo>
                    <a:cubicBezTo>
                      <a:pt x="530" y="2782"/>
                      <a:pt x="624" y="2875"/>
                      <a:pt x="655" y="2969"/>
                    </a:cubicBezTo>
                    <a:cubicBezTo>
                      <a:pt x="780" y="3282"/>
                      <a:pt x="780" y="3282"/>
                      <a:pt x="780" y="3282"/>
                    </a:cubicBezTo>
                    <a:cubicBezTo>
                      <a:pt x="843" y="3375"/>
                      <a:pt x="812" y="3500"/>
                      <a:pt x="749" y="3563"/>
                    </a:cubicBezTo>
                    <a:cubicBezTo>
                      <a:pt x="593" y="3750"/>
                      <a:pt x="593" y="3750"/>
                      <a:pt x="593" y="3750"/>
                    </a:cubicBezTo>
                    <a:cubicBezTo>
                      <a:pt x="530" y="3813"/>
                      <a:pt x="530" y="3938"/>
                      <a:pt x="593" y="4000"/>
                    </a:cubicBezTo>
                    <a:cubicBezTo>
                      <a:pt x="843" y="4250"/>
                      <a:pt x="843" y="4250"/>
                      <a:pt x="843" y="4250"/>
                    </a:cubicBezTo>
                    <a:cubicBezTo>
                      <a:pt x="937" y="4344"/>
                      <a:pt x="1030" y="4344"/>
                      <a:pt x="1124" y="4250"/>
                    </a:cubicBezTo>
                    <a:cubicBezTo>
                      <a:pt x="1280" y="4094"/>
                      <a:pt x="1280" y="4094"/>
                      <a:pt x="1280" y="4094"/>
                    </a:cubicBezTo>
                    <a:cubicBezTo>
                      <a:pt x="1343" y="4032"/>
                      <a:pt x="1468" y="4000"/>
                      <a:pt x="1562" y="4063"/>
                    </a:cubicBezTo>
                    <a:cubicBezTo>
                      <a:pt x="1874" y="4188"/>
                      <a:pt x="1874" y="4188"/>
                      <a:pt x="1874" y="4188"/>
                    </a:cubicBezTo>
                    <a:cubicBezTo>
                      <a:pt x="1968" y="4219"/>
                      <a:pt x="2062" y="4313"/>
                      <a:pt x="2062" y="4438"/>
                    </a:cubicBezTo>
                    <a:cubicBezTo>
                      <a:pt x="2062" y="4657"/>
                      <a:pt x="2062" y="4657"/>
                      <a:pt x="2062" y="4657"/>
                    </a:cubicBezTo>
                    <a:cubicBezTo>
                      <a:pt x="2062" y="4750"/>
                      <a:pt x="2124" y="4844"/>
                      <a:pt x="2249" y="4844"/>
                    </a:cubicBezTo>
                    <a:cubicBezTo>
                      <a:pt x="2624" y="4844"/>
                      <a:pt x="2624" y="4844"/>
                      <a:pt x="2624" y="4844"/>
                    </a:cubicBezTo>
                    <a:cubicBezTo>
                      <a:pt x="2718" y="4844"/>
                      <a:pt x="2812" y="4750"/>
                      <a:pt x="2812" y="4657"/>
                    </a:cubicBezTo>
                    <a:cubicBezTo>
                      <a:pt x="2812" y="4438"/>
                      <a:pt x="2812" y="4438"/>
                      <a:pt x="2812" y="4438"/>
                    </a:cubicBezTo>
                    <a:cubicBezTo>
                      <a:pt x="2812" y="4313"/>
                      <a:pt x="2874" y="4219"/>
                      <a:pt x="2968" y="4188"/>
                    </a:cubicBezTo>
                    <a:cubicBezTo>
                      <a:pt x="3280" y="4063"/>
                      <a:pt x="3280" y="4063"/>
                      <a:pt x="3280" y="4063"/>
                    </a:cubicBezTo>
                    <a:cubicBezTo>
                      <a:pt x="3374" y="4000"/>
                      <a:pt x="3499" y="4032"/>
                      <a:pt x="3593" y="4094"/>
                    </a:cubicBezTo>
                    <a:cubicBezTo>
                      <a:pt x="3749" y="4250"/>
                      <a:pt x="3749" y="4250"/>
                      <a:pt x="3749" y="4250"/>
                    </a:cubicBezTo>
                    <a:cubicBezTo>
                      <a:pt x="3812" y="4344"/>
                      <a:pt x="3937" y="4344"/>
                      <a:pt x="3999" y="4250"/>
                    </a:cubicBezTo>
                    <a:cubicBezTo>
                      <a:pt x="4249" y="4000"/>
                      <a:pt x="4249" y="4000"/>
                      <a:pt x="4249" y="4000"/>
                    </a:cubicBezTo>
                    <a:cubicBezTo>
                      <a:pt x="4343" y="3938"/>
                      <a:pt x="4343" y="3813"/>
                      <a:pt x="4249" y="3750"/>
                    </a:cubicBezTo>
                    <a:cubicBezTo>
                      <a:pt x="4093" y="3563"/>
                      <a:pt x="4093" y="3563"/>
                      <a:pt x="4093" y="3563"/>
                    </a:cubicBezTo>
                    <a:cubicBezTo>
                      <a:pt x="4030" y="3500"/>
                      <a:pt x="3999" y="3375"/>
                      <a:pt x="4062" y="3282"/>
                    </a:cubicBezTo>
                    <a:cubicBezTo>
                      <a:pt x="4187" y="2969"/>
                      <a:pt x="4187" y="2969"/>
                      <a:pt x="4187" y="2969"/>
                    </a:cubicBezTo>
                    <a:cubicBezTo>
                      <a:pt x="4218" y="2875"/>
                      <a:pt x="4343" y="2782"/>
                      <a:pt x="4436" y="2782"/>
                    </a:cubicBezTo>
                    <a:cubicBezTo>
                      <a:pt x="4655" y="2782"/>
                      <a:pt x="4655" y="2782"/>
                      <a:pt x="4655" y="2782"/>
                    </a:cubicBezTo>
                    <a:cubicBezTo>
                      <a:pt x="4749" y="2782"/>
                      <a:pt x="4843" y="2719"/>
                      <a:pt x="4843" y="2594"/>
                    </a:cubicBezTo>
                    <a:cubicBezTo>
                      <a:pt x="4843" y="2250"/>
                      <a:pt x="4843" y="2250"/>
                      <a:pt x="4843" y="2250"/>
                    </a:cubicBezTo>
                    <a:cubicBezTo>
                      <a:pt x="4843" y="2125"/>
                      <a:pt x="4749" y="2063"/>
                      <a:pt x="4655" y="2063"/>
                    </a:cubicBezTo>
                    <a:close/>
                    <a:moveTo>
                      <a:pt x="3343" y="2407"/>
                    </a:moveTo>
                    <a:lnTo>
                      <a:pt x="3343" y="2407"/>
                    </a:lnTo>
                    <a:cubicBezTo>
                      <a:pt x="3343" y="2938"/>
                      <a:pt x="2937" y="3344"/>
                      <a:pt x="2437" y="3344"/>
                    </a:cubicBezTo>
                    <a:cubicBezTo>
                      <a:pt x="1905" y="3344"/>
                      <a:pt x="1499" y="2938"/>
                      <a:pt x="1499" y="2407"/>
                    </a:cubicBezTo>
                    <a:cubicBezTo>
                      <a:pt x="1499" y="1907"/>
                      <a:pt x="1905" y="1500"/>
                      <a:pt x="2437" y="1500"/>
                    </a:cubicBezTo>
                    <a:cubicBezTo>
                      <a:pt x="2937" y="1500"/>
                      <a:pt x="3343" y="1907"/>
                      <a:pt x="3343" y="2407"/>
                    </a:cubicBezTo>
                    <a:close/>
                  </a:path>
                </a:pathLst>
              </a:custGeom>
              <a:solidFill>
                <a:srgbClr val="E3A5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33293" y="2572490"/>
            <a:ext cx="1002541" cy="946766"/>
            <a:chOff x="373993" y="2366047"/>
            <a:chExt cx="1002541" cy="946766"/>
          </a:xfrm>
          <a:solidFill>
            <a:srgbClr val="81C0D7"/>
          </a:solidFill>
        </p:grpSpPr>
        <p:sp>
          <p:nvSpPr>
            <p:cNvPr id="141" name="Oval 140"/>
            <p:cNvSpPr/>
            <p:nvPr/>
          </p:nvSpPr>
          <p:spPr>
            <a:xfrm>
              <a:off x="373993" y="2366047"/>
              <a:ext cx="1002541" cy="9467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46" name="Group 145"/>
            <p:cNvGrpSpPr>
              <a:grpSpLocks noChangeAspect="1"/>
            </p:cNvGrpSpPr>
            <p:nvPr/>
          </p:nvGrpSpPr>
          <p:grpSpPr bwMode="auto">
            <a:xfrm>
              <a:off x="564736" y="2896819"/>
              <a:ext cx="541161" cy="224221"/>
              <a:chOff x="864" y="2359"/>
              <a:chExt cx="68304" cy="29301"/>
            </a:xfrm>
            <a:grpFill/>
          </p:grpSpPr>
          <p:sp>
            <p:nvSpPr>
              <p:cNvPr id="148" name="Freeform 147"/>
              <p:cNvSpPr>
                <a:spLocks noChangeArrowheads="1"/>
              </p:cNvSpPr>
              <p:nvPr/>
            </p:nvSpPr>
            <p:spPr bwMode="auto">
              <a:xfrm>
                <a:off x="22364" y="21576"/>
                <a:ext cx="4185" cy="4376"/>
              </a:xfrm>
              <a:custGeom>
                <a:avLst/>
                <a:gdLst>
                  <a:gd name="T0" fmla="*/ 33706469 w 1167"/>
                  <a:gd name="T1" fmla="*/ 148388043 h 1214"/>
                  <a:gd name="T2" fmla="*/ 33706469 w 1167"/>
                  <a:gd name="T3" fmla="*/ 148388043 h 1214"/>
                  <a:gd name="T4" fmla="*/ 12221617 w 1167"/>
                  <a:gd name="T5" fmla="*/ 123699958 h 1214"/>
                  <a:gd name="T6" fmla="*/ 12221617 w 1167"/>
                  <a:gd name="T7" fmla="*/ 123699958 h 1214"/>
                  <a:gd name="T8" fmla="*/ 0 w 1167"/>
                  <a:gd name="T9" fmla="*/ 83419476 h 1214"/>
                  <a:gd name="T10" fmla="*/ 0 w 1167"/>
                  <a:gd name="T11" fmla="*/ 83419476 h 1214"/>
                  <a:gd name="T12" fmla="*/ 12221617 w 1167"/>
                  <a:gd name="T13" fmla="*/ 49376169 h 1214"/>
                  <a:gd name="T14" fmla="*/ 12221617 w 1167"/>
                  <a:gd name="T15" fmla="*/ 49376169 h 1214"/>
                  <a:gd name="T16" fmla="*/ 12221617 w 1167"/>
                  <a:gd name="T17" fmla="*/ 49376169 h 1214"/>
                  <a:gd name="T18" fmla="*/ 45928085 w 1167"/>
                  <a:gd name="T19" fmla="*/ 18450909 h 1214"/>
                  <a:gd name="T20" fmla="*/ 45928085 w 1167"/>
                  <a:gd name="T21" fmla="*/ 18450909 h 1214"/>
                  <a:gd name="T22" fmla="*/ 85809925 w 1167"/>
                  <a:gd name="T23" fmla="*/ 0 h 1214"/>
                  <a:gd name="T24" fmla="*/ 85809925 w 1167"/>
                  <a:gd name="T25" fmla="*/ 0 h 1214"/>
                  <a:gd name="T26" fmla="*/ 85809925 w 1167"/>
                  <a:gd name="T27" fmla="*/ 0 h 1214"/>
                  <a:gd name="T28" fmla="*/ 85809925 w 1167"/>
                  <a:gd name="T29" fmla="*/ 0 h 1214"/>
                  <a:gd name="T30" fmla="*/ 128650504 w 1167"/>
                  <a:gd name="T31" fmla="*/ 18450909 h 1214"/>
                  <a:gd name="T32" fmla="*/ 128650504 w 1167"/>
                  <a:gd name="T33" fmla="*/ 18450909 h 1214"/>
                  <a:gd name="T34" fmla="*/ 150006232 w 1167"/>
                  <a:gd name="T35" fmla="*/ 67957206 h 1214"/>
                  <a:gd name="T36" fmla="*/ 150006232 w 1167"/>
                  <a:gd name="T37" fmla="*/ 67957206 h 1214"/>
                  <a:gd name="T38" fmla="*/ 116300122 w 1167"/>
                  <a:gd name="T39" fmla="*/ 132925773 h 1214"/>
                  <a:gd name="T40" fmla="*/ 116300122 w 1167"/>
                  <a:gd name="T41" fmla="*/ 132925773 h 1214"/>
                  <a:gd name="T42" fmla="*/ 64325073 w 1167"/>
                  <a:gd name="T43" fmla="*/ 157613857 h 1214"/>
                  <a:gd name="T44" fmla="*/ 64325073 w 1167"/>
                  <a:gd name="T45" fmla="*/ 157613857 h 1214"/>
                  <a:gd name="T46" fmla="*/ 64325073 w 1167"/>
                  <a:gd name="T47" fmla="*/ 157613857 h 1214"/>
                  <a:gd name="T48" fmla="*/ 64325073 w 1167"/>
                  <a:gd name="T49" fmla="*/ 157613857 h 1214"/>
                  <a:gd name="T50" fmla="*/ 33706469 w 1167"/>
                  <a:gd name="T51" fmla="*/ 148388043 h 1214"/>
                  <a:gd name="T52" fmla="*/ 27531098 w 1167"/>
                  <a:gd name="T53" fmla="*/ 61850159 h 1214"/>
                  <a:gd name="T54" fmla="*/ 27531098 w 1167"/>
                  <a:gd name="T55" fmla="*/ 61850159 h 1214"/>
                  <a:gd name="T56" fmla="*/ 18268222 w 1167"/>
                  <a:gd name="T57" fmla="*/ 83419476 h 1214"/>
                  <a:gd name="T58" fmla="*/ 18268222 w 1167"/>
                  <a:gd name="T59" fmla="*/ 83419476 h 1214"/>
                  <a:gd name="T60" fmla="*/ 27531098 w 1167"/>
                  <a:gd name="T61" fmla="*/ 114344735 h 1214"/>
                  <a:gd name="T62" fmla="*/ 27531098 w 1167"/>
                  <a:gd name="T63" fmla="*/ 114344735 h 1214"/>
                  <a:gd name="T64" fmla="*/ 45928085 w 1167"/>
                  <a:gd name="T65" fmla="*/ 132925773 h 1214"/>
                  <a:gd name="T66" fmla="*/ 45928085 w 1167"/>
                  <a:gd name="T67" fmla="*/ 132925773 h 1214"/>
                  <a:gd name="T68" fmla="*/ 64325073 w 1167"/>
                  <a:gd name="T69" fmla="*/ 139162588 h 1214"/>
                  <a:gd name="T70" fmla="*/ 64325073 w 1167"/>
                  <a:gd name="T71" fmla="*/ 139162588 h 1214"/>
                  <a:gd name="T72" fmla="*/ 104078146 w 1167"/>
                  <a:gd name="T73" fmla="*/ 117463143 h 1214"/>
                  <a:gd name="T74" fmla="*/ 104078146 w 1167"/>
                  <a:gd name="T75" fmla="*/ 117463143 h 1214"/>
                  <a:gd name="T76" fmla="*/ 131738010 w 1167"/>
                  <a:gd name="T77" fmla="*/ 67957206 h 1214"/>
                  <a:gd name="T78" fmla="*/ 131738010 w 1167"/>
                  <a:gd name="T79" fmla="*/ 67957206 h 1214"/>
                  <a:gd name="T80" fmla="*/ 116300122 w 1167"/>
                  <a:gd name="T81" fmla="*/ 33913539 h 1214"/>
                  <a:gd name="T82" fmla="*/ 116300122 w 1167"/>
                  <a:gd name="T83" fmla="*/ 33913539 h 1214"/>
                  <a:gd name="T84" fmla="*/ 85809925 w 1167"/>
                  <a:gd name="T85" fmla="*/ 21569677 h 1214"/>
                  <a:gd name="T86" fmla="*/ 85809925 w 1167"/>
                  <a:gd name="T87" fmla="*/ 21569677 h 1214"/>
                  <a:gd name="T88" fmla="*/ 85809925 w 1167"/>
                  <a:gd name="T89" fmla="*/ 21569677 h 1214"/>
                  <a:gd name="T90" fmla="*/ 85809925 w 1167"/>
                  <a:gd name="T91" fmla="*/ 21569677 h 1214"/>
                  <a:gd name="T92" fmla="*/ 55062196 w 1167"/>
                  <a:gd name="T93" fmla="*/ 33913539 h 1214"/>
                  <a:gd name="T94" fmla="*/ 55062196 w 1167"/>
                  <a:gd name="T95" fmla="*/ 33913539 h 1214"/>
                  <a:gd name="T96" fmla="*/ 27531098 w 1167"/>
                  <a:gd name="T97" fmla="*/ 61850159 h 1214"/>
                  <a:gd name="T98" fmla="*/ 27531098 w 1167"/>
                  <a:gd name="T99" fmla="*/ 61850159 h 1214"/>
                  <a:gd name="T100" fmla="*/ 18268222 w 1167"/>
                  <a:gd name="T101" fmla="*/ 55612984 h 1214"/>
                  <a:gd name="T102" fmla="*/ 27531098 w 1167"/>
                  <a:gd name="T103" fmla="*/ 61850159 h 12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67" h="1214">
                    <a:moveTo>
                      <a:pt x="262" y="1142"/>
                    </a:moveTo>
                    <a:lnTo>
                      <a:pt x="262" y="1142"/>
                    </a:lnTo>
                    <a:cubicBezTo>
                      <a:pt x="214" y="1094"/>
                      <a:pt x="142" y="1023"/>
                      <a:pt x="95" y="952"/>
                    </a:cubicBezTo>
                    <a:cubicBezTo>
                      <a:pt x="47" y="857"/>
                      <a:pt x="0" y="761"/>
                      <a:pt x="0" y="642"/>
                    </a:cubicBezTo>
                    <a:cubicBezTo>
                      <a:pt x="0" y="546"/>
                      <a:pt x="24" y="451"/>
                      <a:pt x="95" y="380"/>
                    </a:cubicBezTo>
                    <a:cubicBezTo>
                      <a:pt x="142" y="285"/>
                      <a:pt x="238" y="214"/>
                      <a:pt x="357" y="142"/>
                    </a:cubicBezTo>
                    <a:cubicBezTo>
                      <a:pt x="453" y="70"/>
                      <a:pt x="571" y="0"/>
                      <a:pt x="667" y="0"/>
                    </a:cubicBezTo>
                    <a:cubicBezTo>
                      <a:pt x="785" y="23"/>
                      <a:pt x="904" y="70"/>
                      <a:pt x="1000" y="142"/>
                    </a:cubicBezTo>
                    <a:cubicBezTo>
                      <a:pt x="1095" y="237"/>
                      <a:pt x="1166" y="356"/>
                      <a:pt x="1166" y="523"/>
                    </a:cubicBezTo>
                    <a:cubicBezTo>
                      <a:pt x="1166" y="666"/>
                      <a:pt x="1095" y="857"/>
                      <a:pt x="904" y="1023"/>
                    </a:cubicBezTo>
                    <a:cubicBezTo>
                      <a:pt x="833" y="1118"/>
                      <a:pt x="690" y="1213"/>
                      <a:pt x="500" y="1213"/>
                    </a:cubicBezTo>
                    <a:cubicBezTo>
                      <a:pt x="428" y="1213"/>
                      <a:pt x="357" y="1189"/>
                      <a:pt x="262" y="1142"/>
                    </a:cubicBezTo>
                    <a:close/>
                    <a:moveTo>
                      <a:pt x="214" y="476"/>
                    </a:moveTo>
                    <a:lnTo>
                      <a:pt x="214" y="476"/>
                    </a:lnTo>
                    <a:cubicBezTo>
                      <a:pt x="167" y="523"/>
                      <a:pt x="142" y="571"/>
                      <a:pt x="142" y="642"/>
                    </a:cubicBezTo>
                    <a:cubicBezTo>
                      <a:pt x="142" y="713"/>
                      <a:pt x="190" y="809"/>
                      <a:pt x="214" y="880"/>
                    </a:cubicBezTo>
                    <a:cubicBezTo>
                      <a:pt x="262" y="927"/>
                      <a:pt x="309" y="999"/>
                      <a:pt x="357" y="1023"/>
                    </a:cubicBezTo>
                    <a:cubicBezTo>
                      <a:pt x="405" y="1047"/>
                      <a:pt x="453" y="1071"/>
                      <a:pt x="500" y="1071"/>
                    </a:cubicBezTo>
                    <a:cubicBezTo>
                      <a:pt x="619" y="1071"/>
                      <a:pt x="738" y="999"/>
                      <a:pt x="809" y="904"/>
                    </a:cubicBezTo>
                    <a:cubicBezTo>
                      <a:pt x="976" y="761"/>
                      <a:pt x="1024" y="618"/>
                      <a:pt x="1024" y="523"/>
                    </a:cubicBezTo>
                    <a:cubicBezTo>
                      <a:pt x="1024" y="404"/>
                      <a:pt x="976" y="332"/>
                      <a:pt x="904" y="261"/>
                    </a:cubicBezTo>
                    <a:cubicBezTo>
                      <a:pt x="833" y="190"/>
                      <a:pt x="738" y="166"/>
                      <a:pt x="667" y="166"/>
                    </a:cubicBezTo>
                    <a:cubicBezTo>
                      <a:pt x="619" y="166"/>
                      <a:pt x="523" y="190"/>
                      <a:pt x="428" y="261"/>
                    </a:cubicBezTo>
                    <a:cubicBezTo>
                      <a:pt x="333" y="309"/>
                      <a:pt x="262" y="404"/>
                      <a:pt x="214" y="476"/>
                    </a:cubicBezTo>
                    <a:cubicBezTo>
                      <a:pt x="142" y="428"/>
                      <a:pt x="142" y="428"/>
                      <a:pt x="142" y="428"/>
                    </a:cubicBezTo>
                    <a:cubicBezTo>
                      <a:pt x="214" y="476"/>
                      <a:pt x="214" y="476"/>
                      <a:pt x="214" y="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49" name="Freeform 148"/>
              <p:cNvSpPr>
                <a:spLocks noChangeArrowheads="1"/>
              </p:cNvSpPr>
              <p:nvPr/>
            </p:nvSpPr>
            <p:spPr bwMode="auto">
              <a:xfrm>
                <a:off x="24457" y="23859"/>
                <a:ext cx="4946" cy="4566"/>
              </a:xfrm>
              <a:custGeom>
                <a:avLst/>
                <a:gdLst>
                  <a:gd name="T0" fmla="*/ 76625552 w 1406"/>
                  <a:gd name="T1" fmla="*/ 161885802 h 1287"/>
                  <a:gd name="T2" fmla="*/ 76625552 w 1406"/>
                  <a:gd name="T3" fmla="*/ 161885802 h 1287"/>
                  <a:gd name="T4" fmla="*/ 26490873 w 1406"/>
                  <a:gd name="T5" fmla="*/ 134946879 h 1287"/>
                  <a:gd name="T6" fmla="*/ 26490873 w 1406"/>
                  <a:gd name="T7" fmla="*/ 134946879 h 1287"/>
                  <a:gd name="T8" fmla="*/ 0 w 1406"/>
                  <a:gd name="T9" fmla="*/ 83838249 h 1287"/>
                  <a:gd name="T10" fmla="*/ 0 w 1406"/>
                  <a:gd name="T11" fmla="*/ 83838249 h 1287"/>
                  <a:gd name="T12" fmla="*/ 11883651 w 1406"/>
                  <a:gd name="T13" fmla="*/ 54003801 h 1287"/>
                  <a:gd name="T14" fmla="*/ 11883651 w 1406"/>
                  <a:gd name="T15" fmla="*/ 54003801 h 1287"/>
                  <a:gd name="T16" fmla="*/ 76625552 w 1406"/>
                  <a:gd name="T17" fmla="*/ 3021125 h 1287"/>
                  <a:gd name="T18" fmla="*/ 76625552 w 1406"/>
                  <a:gd name="T19" fmla="*/ 3021125 h 1287"/>
                  <a:gd name="T20" fmla="*/ 97298446 w 1406"/>
                  <a:gd name="T21" fmla="*/ 0 h 1287"/>
                  <a:gd name="T22" fmla="*/ 97298446 w 1406"/>
                  <a:gd name="T23" fmla="*/ 0 h 1287"/>
                  <a:gd name="T24" fmla="*/ 150404039 w 1406"/>
                  <a:gd name="T25" fmla="*/ 21022628 h 1287"/>
                  <a:gd name="T26" fmla="*/ 150404039 w 1406"/>
                  <a:gd name="T27" fmla="*/ 21022628 h 1287"/>
                  <a:gd name="T28" fmla="*/ 173923999 w 1406"/>
                  <a:gd name="T29" fmla="*/ 71879350 h 1287"/>
                  <a:gd name="T30" fmla="*/ 173923999 w 1406"/>
                  <a:gd name="T31" fmla="*/ 71879350 h 1287"/>
                  <a:gd name="T32" fmla="*/ 162164195 w 1406"/>
                  <a:gd name="T33" fmla="*/ 101839398 h 1287"/>
                  <a:gd name="T34" fmla="*/ 162164195 w 1406"/>
                  <a:gd name="T35" fmla="*/ 101839398 h 1287"/>
                  <a:gd name="T36" fmla="*/ 97298446 w 1406"/>
                  <a:gd name="T37" fmla="*/ 155843553 h 1287"/>
                  <a:gd name="T38" fmla="*/ 97298446 w 1406"/>
                  <a:gd name="T39" fmla="*/ 155843553 h 1287"/>
                  <a:gd name="T40" fmla="*/ 76625552 w 1406"/>
                  <a:gd name="T41" fmla="*/ 161885802 h 1287"/>
                  <a:gd name="T42" fmla="*/ 26490873 w 1406"/>
                  <a:gd name="T43" fmla="*/ 65962700 h 1287"/>
                  <a:gd name="T44" fmla="*/ 26490873 w 1406"/>
                  <a:gd name="T45" fmla="*/ 65962700 h 1287"/>
                  <a:gd name="T46" fmla="*/ 20672894 w 1406"/>
                  <a:gd name="T47" fmla="*/ 83838249 h 1287"/>
                  <a:gd name="T48" fmla="*/ 20672894 w 1406"/>
                  <a:gd name="T49" fmla="*/ 83838249 h 1287"/>
                  <a:gd name="T50" fmla="*/ 38374875 w 1406"/>
                  <a:gd name="T51" fmla="*/ 122862026 h 1287"/>
                  <a:gd name="T52" fmla="*/ 38374875 w 1406"/>
                  <a:gd name="T53" fmla="*/ 122862026 h 1287"/>
                  <a:gd name="T54" fmla="*/ 76625552 w 1406"/>
                  <a:gd name="T55" fmla="*/ 140863529 h 1287"/>
                  <a:gd name="T56" fmla="*/ 76625552 w 1406"/>
                  <a:gd name="T57" fmla="*/ 140863529 h 1287"/>
                  <a:gd name="T58" fmla="*/ 88385708 w 1406"/>
                  <a:gd name="T59" fmla="*/ 137842050 h 1287"/>
                  <a:gd name="T60" fmla="*/ 88385708 w 1406"/>
                  <a:gd name="T61" fmla="*/ 137842050 h 1287"/>
                  <a:gd name="T62" fmla="*/ 147309279 w 1406"/>
                  <a:gd name="T63" fmla="*/ 89880498 h 1287"/>
                  <a:gd name="T64" fmla="*/ 147309279 w 1406"/>
                  <a:gd name="T65" fmla="*/ 89880498 h 1287"/>
                  <a:gd name="T66" fmla="*/ 153251105 w 1406"/>
                  <a:gd name="T67" fmla="*/ 71879350 h 1287"/>
                  <a:gd name="T68" fmla="*/ 153251105 w 1406"/>
                  <a:gd name="T69" fmla="*/ 71879350 h 1287"/>
                  <a:gd name="T70" fmla="*/ 138644234 w 1406"/>
                  <a:gd name="T71" fmla="*/ 32981527 h 1287"/>
                  <a:gd name="T72" fmla="*/ 138644234 w 1406"/>
                  <a:gd name="T73" fmla="*/ 32981527 h 1287"/>
                  <a:gd name="T74" fmla="*/ 97298446 w 1406"/>
                  <a:gd name="T75" fmla="*/ 21022628 h 1287"/>
                  <a:gd name="T76" fmla="*/ 97298446 w 1406"/>
                  <a:gd name="T77" fmla="*/ 21022628 h 1287"/>
                  <a:gd name="T78" fmla="*/ 82567378 w 1406"/>
                  <a:gd name="T79" fmla="*/ 21022628 h 1287"/>
                  <a:gd name="T80" fmla="*/ 82567378 w 1406"/>
                  <a:gd name="T81" fmla="*/ 21022628 h 1287"/>
                  <a:gd name="T82" fmla="*/ 26490873 w 1406"/>
                  <a:gd name="T83" fmla="*/ 65962700 h 1287"/>
                  <a:gd name="T84" fmla="*/ 26490873 w 1406"/>
                  <a:gd name="T85" fmla="*/ 65962700 h 1287"/>
                  <a:gd name="T86" fmla="*/ 17701981 w 1406"/>
                  <a:gd name="T87" fmla="*/ 59920450 h 1287"/>
                  <a:gd name="T88" fmla="*/ 26490873 w 1406"/>
                  <a:gd name="T89" fmla="*/ 65962700 h 12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406" h="1287">
                    <a:moveTo>
                      <a:pt x="619" y="1286"/>
                    </a:moveTo>
                    <a:lnTo>
                      <a:pt x="619" y="1286"/>
                    </a:lnTo>
                    <a:cubicBezTo>
                      <a:pt x="453" y="1286"/>
                      <a:pt x="310" y="1190"/>
                      <a:pt x="214" y="1072"/>
                    </a:cubicBezTo>
                    <a:cubicBezTo>
                      <a:pt x="96" y="976"/>
                      <a:pt x="0" y="833"/>
                      <a:pt x="0" y="666"/>
                    </a:cubicBezTo>
                    <a:cubicBezTo>
                      <a:pt x="0" y="595"/>
                      <a:pt x="24" y="500"/>
                      <a:pt x="96" y="429"/>
                    </a:cubicBezTo>
                    <a:cubicBezTo>
                      <a:pt x="238" y="262"/>
                      <a:pt x="453" y="95"/>
                      <a:pt x="619" y="24"/>
                    </a:cubicBezTo>
                    <a:cubicBezTo>
                      <a:pt x="667" y="24"/>
                      <a:pt x="739" y="0"/>
                      <a:pt x="786" y="0"/>
                    </a:cubicBezTo>
                    <a:cubicBezTo>
                      <a:pt x="953" y="0"/>
                      <a:pt x="1120" y="48"/>
                      <a:pt x="1215" y="167"/>
                    </a:cubicBezTo>
                    <a:cubicBezTo>
                      <a:pt x="1310" y="262"/>
                      <a:pt x="1405" y="405"/>
                      <a:pt x="1405" y="571"/>
                    </a:cubicBezTo>
                    <a:cubicBezTo>
                      <a:pt x="1405" y="643"/>
                      <a:pt x="1357" y="738"/>
                      <a:pt x="1310" y="809"/>
                    </a:cubicBezTo>
                    <a:cubicBezTo>
                      <a:pt x="1143" y="976"/>
                      <a:pt x="1000" y="1119"/>
                      <a:pt x="786" y="1238"/>
                    </a:cubicBezTo>
                    <a:cubicBezTo>
                      <a:pt x="739" y="1262"/>
                      <a:pt x="667" y="1286"/>
                      <a:pt x="619" y="1286"/>
                    </a:cubicBezTo>
                    <a:close/>
                    <a:moveTo>
                      <a:pt x="214" y="524"/>
                    </a:moveTo>
                    <a:lnTo>
                      <a:pt x="214" y="524"/>
                    </a:lnTo>
                    <a:cubicBezTo>
                      <a:pt x="167" y="571"/>
                      <a:pt x="167" y="619"/>
                      <a:pt x="167" y="666"/>
                    </a:cubicBezTo>
                    <a:cubicBezTo>
                      <a:pt x="167" y="761"/>
                      <a:pt x="214" y="881"/>
                      <a:pt x="310" y="976"/>
                    </a:cubicBezTo>
                    <a:cubicBezTo>
                      <a:pt x="405" y="1072"/>
                      <a:pt x="524" y="1142"/>
                      <a:pt x="619" y="1119"/>
                    </a:cubicBezTo>
                    <a:cubicBezTo>
                      <a:pt x="643" y="1119"/>
                      <a:pt x="691" y="1119"/>
                      <a:pt x="714" y="1095"/>
                    </a:cubicBezTo>
                    <a:cubicBezTo>
                      <a:pt x="905" y="1000"/>
                      <a:pt x="1024" y="881"/>
                      <a:pt x="1190" y="714"/>
                    </a:cubicBezTo>
                    <a:cubicBezTo>
                      <a:pt x="1238" y="666"/>
                      <a:pt x="1238" y="619"/>
                      <a:pt x="1238" y="571"/>
                    </a:cubicBezTo>
                    <a:cubicBezTo>
                      <a:pt x="1238" y="452"/>
                      <a:pt x="1167" y="333"/>
                      <a:pt x="1120" y="262"/>
                    </a:cubicBezTo>
                    <a:cubicBezTo>
                      <a:pt x="1072" y="215"/>
                      <a:pt x="905" y="167"/>
                      <a:pt x="786" y="167"/>
                    </a:cubicBezTo>
                    <a:cubicBezTo>
                      <a:pt x="739" y="167"/>
                      <a:pt x="691" y="167"/>
                      <a:pt x="667" y="167"/>
                    </a:cubicBezTo>
                    <a:cubicBezTo>
                      <a:pt x="548" y="215"/>
                      <a:pt x="333" y="381"/>
                      <a:pt x="214" y="524"/>
                    </a:cubicBezTo>
                    <a:cubicBezTo>
                      <a:pt x="143" y="476"/>
                      <a:pt x="143" y="476"/>
                      <a:pt x="143" y="476"/>
                    </a:cubicBezTo>
                    <a:cubicBezTo>
                      <a:pt x="214" y="524"/>
                      <a:pt x="214" y="524"/>
                      <a:pt x="214" y="52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0" name="Freeform 149"/>
              <p:cNvSpPr>
                <a:spLocks noChangeArrowheads="1"/>
              </p:cNvSpPr>
              <p:nvPr/>
            </p:nvSpPr>
            <p:spPr bwMode="auto">
              <a:xfrm>
                <a:off x="27310" y="25381"/>
                <a:ext cx="4757" cy="4756"/>
              </a:xfrm>
              <a:custGeom>
                <a:avLst/>
                <a:gdLst>
                  <a:gd name="T0" fmla="*/ 25050011 w 1310"/>
                  <a:gd name="T1" fmla="*/ 153726776 h 1310"/>
                  <a:gd name="T2" fmla="*/ 25050011 w 1310"/>
                  <a:gd name="T3" fmla="*/ 153726776 h 1310"/>
                  <a:gd name="T4" fmla="*/ 0 w 1310"/>
                  <a:gd name="T5" fmla="*/ 109823721 h 1310"/>
                  <a:gd name="T6" fmla="*/ 0 w 1310"/>
                  <a:gd name="T7" fmla="*/ 109823721 h 1310"/>
                  <a:gd name="T8" fmla="*/ 6328497 w 1310"/>
                  <a:gd name="T9" fmla="*/ 87806110 h 1310"/>
                  <a:gd name="T10" fmla="*/ 6328497 w 1310"/>
                  <a:gd name="T11" fmla="*/ 87806110 h 1310"/>
                  <a:gd name="T12" fmla="*/ 6328497 w 1310"/>
                  <a:gd name="T13" fmla="*/ 87806110 h 1310"/>
                  <a:gd name="T14" fmla="*/ 59592949 w 1310"/>
                  <a:gd name="T15" fmla="*/ 25049853 h 1310"/>
                  <a:gd name="T16" fmla="*/ 59592949 w 1310"/>
                  <a:gd name="T17" fmla="*/ 25049853 h 1310"/>
                  <a:gd name="T18" fmla="*/ 112989207 w 1310"/>
                  <a:gd name="T19" fmla="*/ 0 h 1310"/>
                  <a:gd name="T20" fmla="*/ 112989207 w 1310"/>
                  <a:gd name="T21" fmla="*/ 0 h 1310"/>
                  <a:gd name="T22" fmla="*/ 131842891 w 1310"/>
                  <a:gd name="T23" fmla="*/ 3032242 h 1310"/>
                  <a:gd name="T24" fmla="*/ 131842891 w 1310"/>
                  <a:gd name="T25" fmla="*/ 3032242 h 1310"/>
                  <a:gd name="T26" fmla="*/ 172582156 w 1310"/>
                  <a:gd name="T27" fmla="*/ 59592210 h 1310"/>
                  <a:gd name="T28" fmla="*/ 172582156 w 1310"/>
                  <a:gd name="T29" fmla="*/ 59592210 h 1310"/>
                  <a:gd name="T30" fmla="*/ 166385465 w 1310"/>
                  <a:gd name="T31" fmla="*/ 81477653 h 1310"/>
                  <a:gd name="T32" fmla="*/ 166385465 w 1310"/>
                  <a:gd name="T33" fmla="*/ 81477653 h 1310"/>
                  <a:gd name="T34" fmla="*/ 97299953 w 1310"/>
                  <a:gd name="T35" fmla="*/ 166251521 h 1310"/>
                  <a:gd name="T36" fmla="*/ 97299953 w 1310"/>
                  <a:gd name="T37" fmla="*/ 166251521 h 1310"/>
                  <a:gd name="T38" fmla="*/ 75282203 w 1310"/>
                  <a:gd name="T39" fmla="*/ 172579978 h 1310"/>
                  <a:gd name="T40" fmla="*/ 75282203 w 1310"/>
                  <a:gd name="T41" fmla="*/ 172579978 h 1310"/>
                  <a:gd name="T42" fmla="*/ 25050011 w 1310"/>
                  <a:gd name="T43" fmla="*/ 153726776 h 1310"/>
                  <a:gd name="T44" fmla="*/ 25050011 w 1310"/>
                  <a:gd name="T45" fmla="*/ 97298613 h 1310"/>
                  <a:gd name="T46" fmla="*/ 25050011 w 1310"/>
                  <a:gd name="T47" fmla="*/ 97298613 h 1310"/>
                  <a:gd name="T48" fmla="*/ 18853684 w 1310"/>
                  <a:gd name="T49" fmla="*/ 109823721 h 1310"/>
                  <a:gd name="T50" fmla="*/ 18853684 w 1310"/>
                  <a:gd name="T51" fmla="*/ 109823721 h 1310"/>
                  <a:gd name="T52" fmla="*/ 37575198 w 1310"/>
                  <a:gd name="T53" fmla="*/ 138037621 h 1310"/>
                  <a:gd name="T54" fmla="*/ 37575198 w 1310"/>
                  <a:gd name="T55" fmla="*/ 138037621 h 1310"/>
                  <a:gd name="T56" fmla="*/ 75282203 w 1310"/>
                  <a:gd name="T57" fmla="*/ 153726776 h 1310"/>
                  <a:gd name="T58" fmla="*/ 75282203 w 1310"/>
                  <a:gd name="T59" fmla="*/ 153726776 h 1310"/>
                  <a:gd name="T60" fmla="*/ 87807390 w 1310"/>
                  <a:gd name="T61" fmla="*/ 150562366 h 1310"/>
                  <a:gd name="T62" fmla="*/ 87807390 w 1310"/>
                  <a:gd name="T63" fmla="*/ 150562366 h 1310"/>
                  <a:gd name="T64" fmla="*/ 147532144 w 1310"/>
                  <a:gd name="T65" fmla="*/ 72116955 h 1310"/>
                  <a:gd name="T66" fmla="*/ 147532144 w 1310"/>
                  <a:gd name="T67" fmla="*/ 72116955 h 1310"/>
                  <a:gd name="T68" fmla="*/ 153860278 w 1310"/>
                  <a:gd name="T69" fmla="*/ 59592210 h 1310"/>
                  <a:gd name="T70" fmla="*/ 153860278 w 1310"/>
                  <a:gd name="T71" fmla="*/ 59592210 h 1310"/>
                  <a:gd name="T72" fmla="*/ 125514394 w 1310"/>
                  <a:gd name="T73" fmla="*/ 21885443 h 1310"/>
                  <a:gd name="T74" fmla="*/ 125514394 w 1310"/>
                  <a:gd name="T75" fmla="*/ 21885443 h 1310"/>
                  <a:gd name="T76" fmla="*/ 112989207 w 1310"/>
                  <a:gd name="T77" fmla="*/ 18721397 h 1310"/>
                  <a:gd name="T78" fmla="*/ 112989207 w 1310"/>
                  <a:gd name="T79" fmla="*/ 18721397 h 1310"/>
                  <a:gd name="T80" fmla="*/ 75282203 w 1310"/>
                  <a:gd name="T81" fmla="*/ 37574598 h 1310"/>
                  <a:gd name="T82" fmla="*/ 75282203 w 1310"/>
                  <a:gd name="T83" fmla="*/ 37574598 h 1310"/>
                  <a:gd name="T84" fmla="*/ 25050011 w 1310"/>
                  <a:gd name="T85" fmla="*/ 97298613 h 1310"/>
                  <a:gd name="T86" fmla="*/ 25050011 w 1310"/>
                  <a:gd name="T87" fmla="*/ 97298613 h 1310"/>
                  <a:gd name="T88" fmla="*/ 15689254 w 1310"/>
                  <a:gd name="T89" fmla="*/ 94002761 h 1310"/>
                  <a:gd name="T90" fmla="*/ 25050011 w 1310"/>
                  <a:gd name="T91" fmla="*/ 97298613 h 13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310" h="1310">
                    <a:moveTo>
                      <a:pt x="190" y="1166"/>
                    </a:moveTo>
                    <a:lnTo>
                      <a:pt x="190" y="1166"/>
                    </a:lnTo>
                    <a:cubicBezTo>
                      <a:pt x="95" y="1094"/>
                      <a:pt x="0" y="975"/>
                      <a:pt x="0" y="833"/>
                    </a:cubicBezTo>
                    <a:cubicBezTo>
                      <a:pt x="0" y="785"/>
                      <a:pt x="24" y="713"/>
                      <a:pt x="48" y="666"/>
                    </a:cubicBezTo>
                    <a:cubicBezTo>
                      <a:pt x="143" y="499"/>
                      <a:pt x="333" y="332"/>
                      <a:pt x="452" y="190"/>
                    </a:cubicBezTo>
                    <a:cubicBezTo>
                      <a:pt x="547" y="95"/>
                      <a:pt x="691" y="0"/>
                      <a:pt x="857" y="0"/>
                    </a:cubicBezTo>
                    <a:cubicBezTo>
                      <a:pt x="905" y="0"/>
                      <a:pt x="952" y="23"/>
                      <a:pt x="1000" y="23"/>
                    </a:cubicBezTo>
                    <a:cubicBezTo>
                      <a:pt x="1142" y="95"/>
                      <a:pt x="1309" y="237"/>
                      <a:pt x="1309" y="452"/>
                    </a:cubicBezTo>
                    <a:cubicBezTo>
                      <a:pt x="1309" y="499"/>
                      <a:pt x="1286" y="571"/>
                      <a:pt x="1262" y="618"/>
                    </a:cubicBezTo>
                    <a:cubicBezTo>
                      <a:pt x="1142" y="833"/>
                      <a:pt x="976" y="1142"/>
                      <a:pt x="738" y="1261"/>
                    </a:cubicBezTo>
                    <a:cubicBezTo>
                      <a:pt x="691" y="1309"/>
                      <a:pt x="643" y="1309"/>
                      <a:pt x="571" y="1309"/>
                    </a:cubicBezTo>
                    <a:cubicBezTo>
                      <a:pt x="428" y="1309"/>
                      <a:pt x="310" y="1261"/>
                      <a:pt x="190" y="1166"/>
                    </a:cubicBezTo>
                    <a:close/>
                    <a:moveTo>
                      <a:pt x="190" y="738"/>
                    </a:moveTo>
                    <a:lnTo>
                      <a:pt x="190" y="738"/>
                    </a:lnTo>
                    <a:cubicBezTo>
                      <a:pt x="166" y="785"/>
                      <a:pt x="143" y="809"/>
                      <a:pt x="143" y="833"/>
                    </a:cubicBezTo>
                    <a:cubicBezTo>
                      <a:pt x="143" y="904"/>
                      <a:pt x="214" y="999"/>
                      <a:pt x="285" y="1047"/>
                    </a:cubicBezTo>
                    <a:cubicBezTo>
                      <a:pt x="380" y="1119"/>
                      <a:pt x="476" y="1166"/>
                      <a:pt x="571" y="1166"/>
                    </a:cubicBezTo>
                    <a:cubicBezTo>
                      <a:pt x="619" y="1166"/>
                      <a:pt x="643" y="1166"/>
                      <a:pt x="666" y="1142"/>
                    </a:cubicBezTo>
                    <a:cubicBezTo>
                      <a:pt x="833" y="1047"/>
                      <a:pt x="1023" y="761"/>
                      <a:pt x="1119" y="547"/>
                    </a:cubicBezTo>
                    <a:cubicBezTo>
                      <a:pt x="1142" y="523"/>
                      <a:pt x="1167" y="476"/>
                      <a:pt x="1167" y="452"/>
                    </a:cubicBezTo>
                    <a:cubicBezTo>
                      <a:pt x="1167" y="332"/>
                      <a:pt x="1047" y="214"/>
                      <a:pt x="952" y="166"/>
                    </a:cubicBezTo>
                    <a:cubicBezTo>
                      <a:pt x="928" y="166"/>
                      <a:pt x="881" y="142"/>
                      <a:pt x="857" y="142"/>
                    </a:cubicBezTo>
                    <a:cubicBezTo>
                      <a:pt x="761" y="142"/>
                      <a:pt x="643" y="214"/>
                      <a:pt x="571" y="285"/>
                    </a:cubicBezTo>
                    <a:cubicBezTo>
                      <a:pt x="428" y="428"/>
                      <a:pt x="262" y="618"/>
                      <a:pt x="190" y="738"/>
                    </a:cubicBezTo>
                    <a:cubicBezTo>
                      <a:pt x="119" y="713"/>
                      <a:pt x="119" y="713"/>
                      <a:pt x="119" y="713"/>
                    </a:cubicBezTo>
                    <a:cubicBezTo>
                      <a:pt x="190" y="738"/>
                      <a:pt x="190" y="738"/>
                      <a:pt x="190" y="738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1" name="Freeform 150"/>
              <p:cNvSpPr>
                <a:spLocks noChangeArrowheads="1"/>
              </p:cNvSpPr>
              <p:nvPr/>
            </p:nvSpPr>
            <p:spPr bwMode="auto">
              <a:xfrm>
                <a:off x="29974" y="27664"/>
                <a:ext cx="4376" cy="3996"/>
              </a:xfrm>
              <a:custGeom>
                <a:avLst/>
                <a:gdLst>
                  <a:gd name="T0" fmla="*/ 58668530 w 1216"/>
                  <a:gd name="T1" fmla="*/ 145661333 h 1095"/>
                  <a:gd name="T2" fmla="*/ 58668530 w 1216"/>
                  <a:gd name="T3" fmla="*/ 145661333 h 1095"/>
                  <a:gd name="T4" fmla="*/ 18519972 w 1216"/>
                  <a:gd name="T5" fmla="*/ 129817022 h 1095"/>
                  <a:gd name="T6" fmla="*/ 18519972 w 1216"/>
                  <a:gd name="T7" fmla="*/ 129817022 h 1095"/>
                  <a:gd name="T8" fmla="*/ 0 w 1216"/>
                  <a:gd name="T9" fmla="*/ 101323753 h 1095"/>
                  <a:gd name="T10" fmla="*/ 0 w 1216"/>
                  <a:gd name="T11" fmla="*/ 101323753 h 1095"/>
                  <a:gd name="T12" fmla="*/ 9324764 w 1216"/>
                  <a:gd name="T13" fmla="*/ 98128399 h 1095"/>
                  <a:gd name="T14" fmla="*/ 18519972 w 1216"/>
                  <a:gd name="T15" fmla="*/ 94933046 h 1095"/>
                  <a:gd name="T16" fmla="*/ 30823794 w 1216"/>
                  <a:gd name="T17" fmla="*/ 114105896 h 1095"/>
                  <a:gd name="T18" fmla="*/ 30823794 w 1216"/>
                  <a:gd name="T19" fmla="*/ 114105896 h 1095"/>
                  <a:gd name="T20" fmla="*/ 61647229 w 1216"/>
                  <a:gd name="T21" fmla="*/ 126754854 h 1095"/>
                  <a:gd name="T22" fmla="*/ 61647229 w 1216"/>
                  <a:gd name="T23" fmla="*/ 126754854 h 1095"/>
                  <a:gd name="T24" fmla="*/ 67863738 w 1216"/>
                  <a:gd name="T25" fmla="*/ 126754854 h 1095"/>
                  <a:gd name="T26" fmla="*/ 67863738 w 1216"/>
                  <a:gd name="T27" fmla="*/ 126754854 h 1095"/>
                  <a:gd name="T28" fmla="*/ 117077949 w 1216"/>
                  <a:gd name="T29" fmla="*/ 110777357 h 1095"/>
                  <a:gd name="T30" fmla="*/ 117077949 w 1216"/>
                  <a:gd name="T31" fmla="*/ 110777357 h 1095"/>
                  <a:gd name="T32" fmla="*/ 101795787 w 1216"/>
                  <a:gd name="T33" fmla="*/ 94933046 h 1095"/>
                  <a:gd name="T34" fmla="*/ 98687533 w 1216"/>
                  <a:gd name="T35" fmla="*/ 98128399 h 1095"/>
                  <a:gd name="T36" fmla="*/ 86384070 w 1216"/>
                  <a:gd name="T37" fmla="*/ 110777357 h 1095"/>
                  <a:gd name="T38" fmla="*/ 95579278 w 1216"/>
                  <a:gd name="T39" fmla="*/ 88675160 h 1095"/>
                  <a:gd name="T40" fmla="*/ 98687533 w 1216"/>
                  <a:gd name="T41" fmla="*/ 56986173 h 1095"/>
                  <a:gd name="T42" fmla="*/ 98687533 w 1216"/>
                  <a:gd name="T43" fmla="*/ 56986173 h 1095"/>
                  <a:gd name="T44" fmla="*/ 86384070 w 1216"/>
                  <a:gd name="T45" fmla="*/ 25297551 h 1095"/>
                  <a:gd name="T46" fmla="*/ 86384070 w 1216"/>
                  <a:gd name="T47" fmla="*/ 25297551 h 1095"/>
                  <a:gd name="T48" fmla="*/ 70971993 w 1216"/>
                  <a:gd name="T49" fmla="*/ 18906844 h 1095"/>
                  <a:gd name="T50" fmla="*/ 70971993 w 1216"/>
                  <a:gd name="T51" fmla="*/ 18906844 h 1095"/>
                  <a:gd name="T52" fmla="*/ 49343766 w 1216"/>
                  <a:gd name="T53" fmla="*/ 31555437 h 1095"/>
                  <a:gd name="T54" fmla="*/ 49343766 w 1216"/>
                  <a:gd name="T55" fmla="*/ 31555437 h 1095"/>
                  <a:gd name="T56" fmla="*/ 27715540 w 1216"/>
                  <a:gd name="T57" fmla="*/ 63377244 h 1095"/>
                  <a:gd name="T58" fmla="*/ 27715540 w 1216"/>
                  <a:gd name="T59" fmla="*/ 63377244 h 1095"/>
                  <a:gd name="T60" fmla="*/ 18519972 w 1216"/>
                  <a:gd name="T61" fmla="*/ 91870513 h 1095"/>
                  <a:gd name="T62" fmla="*/ 18519972 w 1216"/>
                  <a:gd name="T63" fmla="*/ 91870513 h 1095"/>
                  <a:gd name="T64" fmla="*/ 18519972 w 1216"/>
                  <a:gd name="T65" fmla="*/ 94933046 h 1095"/>
                  <a:gd name="T66" fmla="*/ 18519972 w 1216"/>
                  <a:gd name="T67" fmla="*/ 94933046 h 1095"/>
                  <a:gd name="T68" fmla="*/ 9324764 w 1216"/>
                  <a:gd name="T69" fmla="*/ 98128399 h 1095"/>
                  <a:gd name="T70" fmla="*/ 0 w 1216"/>
                  <a:gd name="T71" fmla="*/ 101323753 h 1095"/>
                  <a:gd name="T72" fmla="*/ 0 w 1216"/>
                  <a:gd name="T73" fmla="*/ 91870513 h 1095"/>
                  <a:gd name="T74" fmla="*/ 0 w 1216"/>
                  <a:gd name="T75" fmla="*/ 91870513 h 1095"/>
                  <a:gd name="T76" fmla="*/ 9324764 w 1216"/>
                  <a:gd name="T77" fmla="*/ 53790819 h 1095"/>
                  <a:gd name="T78" fmla="*/ 9324764 w 1216"/>
                  <a:gd name="T79" fmla="*/ 53790819 h 1095"/>
                  <a:gd name="T80" fmla="*/ 33932049 w 1216"/>
                  <a:gd name="T81" fmla="*/ 18906844 h 1095"/>
                  <a:gd name="T82" fmla="*/ 33932049 w 1216"/>
                  <a:gd name="T83" fmla="*/ 18906844 h 1095"/>
                  <a:gd name="T84" fmla="*/ 70971993 w 1216"/>
                  <a:gd name="T85" fmla="*/ 0 h 1095"/>
                  <a:gd name="T86" fmla="*/ 70971993 w 1216"/>
                  <a:gd name="T87" fmla="*/ 0 h 1095"/>
                  <a:gd name="T88" fmla="*/ 98687533 w 1216"/>
                  <a:gd name="T89" fmla="*/ 9320054 h 1095"/>
                  <a:gd name="T90" fmla="*/ 98687533 w 1216"/>
                  <a:gd name="T91" fmla="*/ 9320054 h 1095"/>
                  <a:gd name="T92" fmla="*/ 120315759 w 1216"/>
                  <a:gd name="T93" fmla="*/ 56986173 h 1095"/>
                  <a:gd name="T94" fmla="*/ 120315759 w 1216"/>
                  <a:gd name="T95" fmla="*/ 56986173 h 1095"/>
                  <a:gd name="T96" fmla="*/ 114099250 w 1216"/>
                  <a:gd name="T97" fmla="*/ 85479442 h 1095"/>
                  <a:gd name="T98" fmla="*/ 114099250 w 1216"/>
                  <a:gd name="T99" fmla="*/ 85479442 h 1095"/>
                  <a:gd name="T100" fmla="*/ 141814790 w 1216"/>
                  <a:gd name="T101" fmla="*/ 98128399 h 1095"/>
                  <a:gd name="T102" fmla="*/ 141814790 w 1216"/>
                  <a:gd name="T103" fmla="*/ 98128399 h 1095"/>
                  <a:gd name="T104" fmla="*/ 157356063 w 1216"/>
                  <a:gd name="T105" fmla="*/ 104519471 h 1095"/>
                  <a:gd name="T106" fmla="*/ 141814790 w 1216"/>
                  <a:gd name="T107" fmla="*/ 114105896 h 1095"/>
                  <a:gd name="T108" fmla="*/ 67863738 w 1216"/>
                  <a:gd name="T109" fmla="*/ 145661333 h 1095"/>
                  <a:gd name="T110" fmla="*/ 67863738 w 1216"/>
                  <a:gd name="T111" fmla="*/ 145661333 h 1095"/>
                  <a:gd name="T112" fmla="*/ 58668530 w 1216"/>
                  <a:gd name="T113" fmla="*/ 145661333 h 10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16" h="1095">
                    <a:moveTo>
                      <a:pt x="453" y="1094"/>
                    </a:moveTo>
                    <a:lnTo>
                      <a:pt x="453" y="1094"/>
                    </a:lnTo>
                    <a:cubicBezTo>
                      <a:pt x="309" y="1071"/>
                      <a:pt x="214" y="1047"/>
                      <a:pt x="143" y="975"/>
                    </a:cubicBezTo>
                    <a:cubicBezTo>
                      <a:pt x="72" y="904"/>
                      <a:pt x="24" y="832"/>
                      <a:pt x="0" y="761"/>
                    </a:cubicBezTo>
                    <a:cubicBezTo>
                      <a:pt x="72" y="737"/>
                      <a:pt x="72" y="737"/>
                      <a:pt x="72" y="737"/>
                    </a:cubicBezTo>
                    <a:cubicBezTo>
                      <a:pt x="143" y="713"/>
                      <a:pt x="143" y="713"/>
                      <a:pt x="143" y="713"/>
                    </a:cubicBezTo>
                    <a:cubicBezTo>
                      <a:pt x="167" y="785"/>
                      <a:pt x="191" y="832"/>
                      <a:pt x="238" y="857"/>
                    </a:cubicBezTo>
                    <a:cubicBezTo>
                      <a:pt x="262" y="904"/>
                      <a:pt x="333" y="927"/>
                      <a:pt x="476" y="952"/>
                    </a:cubicBezTo>
                    <a:cubicBezTo>
                      <a:pt x="476" y="952"/>
                      <a:pt x="500" y="952"/>
                      <a:pt x="524" y="952"/>
                    </a:cubicBezTo>
                    <a:cubicBezTo>
                      <a:pt x="690" y="952"/>
                      <a:pt x="809" y="880"/>
                      <a:pt x="904" y="832"/>
                    </a:cubicBezTo>
                    <a:cubicBezTo>
                      <a:pt x="904" y="761"/>
                      <a:pt x="809" y="737"/>
                      <a:pt x="786" y="713"/>
                    </a:cubicBezTo>
                    <a:cubicBezTo>
                      <a:pt x="762" y="737"/>
                      <a:pt x="762" y="737"/>
                      <a:pt x="762" y="737"/>
                    </a:cubicBezTo>
                    <a:cubicBezTo>
                      <a:pt x="667" y="832"/>
                      <a:pt x="667" y="832"/>
                      <a:pt x="667" y="832"/>
                    </a:cubicBezTo>
                    <a:cubicBezTo>
                      <a:pt x="738" y="666"/>
                      <a:pt x="738" y="666"/>
                      <a:pt x="738" y="666"/>
                    </a:cubicBezTo>
                    <a:cubicBezTo>
                      <a:pt x="762" y="547"/>
                      <a:pt x="762" y="476"/>
                      <a:pt x="762" y="428"/>
                    </a:cubicBezTo>
                    <a:cubicBezTo>
                      <a:pt x="762" y="285"/>
                      <a:pt x="714" y="237"/>
                      <a:pt x="667" y="190"/>
                    </a:cubicBezTo>
                    <a:cubicBezTo>
                      <a:pt x="643" y="166"/>
                      <a:pt x="595" y="142"/>
                      <a:pt x="548" y="142"/>
                    </a:cubicBezTo>
                    <a:cubicBezTo>
                      <a:pt x="500" y="142"/>
                      <a:pt x="428" y="166"/>
                      <a:pt x="381" y="237"/>
                    </a:cubicBezTo>
                    <a:cubicBezTo>
                      <a:pt x="309" y="309"/>
                      <a:pt x="262" y="380"/>
                      <a:pt x="214" y="476"/>
                    </a:cubicBezTo>
                    <a:cubicBezTo>
                      <a:pt x="167" y="547"/>
                      <a:pt x="143" y="642"/>
                      <a:pt x="143" y="690"/>
                    </a:cubicBezTo>
                    <a:cubicBezTo>
                      <a:pt x="143" y="690"/>
                      <a:pt x="143" y="690"/>
                      <a:pt x="143" y="713"/>
                    </a:cubicBezTo>
                    <a:cubicBezTo>
                      <a:pt x="72" y="737"/>
                      <a:pt x="72" y="737"/>
                      <a:pt x="72" y="737"/>
                    </a:cubicBez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37"/>
                      <a:pt x="0" y="713"/>
                      <a:pt x="0" y="690"/>
                    </a:cubicBezTo>
                    <a:cubicBezTo>
                      <a:pt x="0" y="595"/>
                      <a:pt x="24" y="499"/>
                      <a:pt x="72" y="404"/>
                    </a:cubicBezTo>
                    <a:cubicBezTo>
                      <a:pt x="143" y="309"/>
                      <a:pt x="191" y="214"/>
                      <a:pt x="262" y="142"/>
                    </a:cubicBezTo>
                    <a:cubicBezTo>
                      <a:pt x="357" y="47"/>
                      <a:pt x="453" y="0"/>
                      <a:pt x="548" y="0"/>
                    </a:cubicBezTo>
                    <a:cubicBezTo>
                      <a:pt x="619" y="0"/>
                      <a:pt x="690" y="23"/>
                      <a:pt x="762" y="70"/>
                    </a:cubicBezTo>
                    <a:cubicBezTo>
                      <a:pt x="834" y="118"/>
                      <a:pt x="929" y="237"/>
                      <a:pt x="929" y="428"/>
                    </a:cubicBezTo>
                    <a:cubicBezTo>
                      <a:pt x="929" y="476"/>
                      <a:pt x="904" y="547"/>
                      <a:pt x="881" y="642"/>
                    </a:cubicBezTo>
                    <a:cubicBezTo>
                      <a:pt x="952" y="666"/>
                      <a:pt x="1024" y="713"/>
                      <a:pt x="1095" y="737"/>
                    </a:cubicBezTo>
                    <a:cubicBezTo>
                      <a:pt x="1215" y="785"/>
                      <a:pt x="1215" y="785"/>
                      <a:pt x="1215" y="785"/>
                    </a:cubicBezTo>
                    <a:cubicBezTo>
                      <a:pt x="1095" y="857"/>
                      <a:pt x="1095" y="857"/>
                      <a:pt x="1095" y="857"/>
                    </a:cubicBezTo>
                    <a:cubicBezTo>
                      <a:pt x="1000" y="952"/>
                      <a:pt x="786" y="1094"/>
                      <a:pt x="524" y="1094"/>
                    </a:cubicBezTo>
                    <a:cubicBezTo>
                      <a:pt x="500" y="1094"/>
                      <a:pt x="476" y="1094"/>
                      <a:pt x="453" y="1094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2" name="Freeform 151"/>
              <p:cNvSpPr>
                <a:spLocks noChangeArrowheads="1"/>
              </p:cNvSpPr>
              <p:nvPr/>
            </p:nvSpPr>
            <p:spPr bwMode="auto">
              <a:xfrm>
                <a:off x="32638" y="27284"/>
                <a:ext cx="4566" cy="3424"/>
              </a:xfrm>
              <a:custGeom>
                <a:avLst/>
                <a:gdLst>
                  <a:gd name="T0" fmla="*/ 156204061 w 1285"/>
                  <a:gd name="T1" fmla="*/ 122941699 h 953"/>
                  <a:gd name="T2" fmla="*/ 156204061 w 1285"/>
                  <a:gd name="T3" fmla="*/ 122941699 h 953"/>
                  <a:gd name="T4" fmla="*/ 0 w 1285"/>
                  <a:gd name="T5" fmla="*/ 9298106 h 953"/>
                  <a:gd name="T6" fmla="*/ 0 w 1285"/>
                  <a:gd name="T7" fmla="*/ 9298106 h 953"/>
                  <a:gd name="T8" fmla="*/ 0 w 1285"/>
                  <a:gd name="T9" fmla="*/ 0 h 953"/>
                  <a:gd name="T10" fmla="*/ 0 w 1285"/>
                  <a:gd name="T11" fmla="*/ 0 h 953"/>
                  <a:gd name="T12" fmla="*/ 9091734 w 1285"/>
                  <a:gd name="T13" fmla="*/ 0 h 953"/>
                  <a:gd name="T14" fmla="*/ 9091734 w 1285"/>
                  <a:gd name="T15" fmla="*/ 0 h 953"/>
                  <a:gd name="T16" fmla="*/ 159234876 w 1285"/>
                  <a:gd name="T17" fmla="*/ 113772604 h 953"/>
                  <a:gd name="T18" fmla="*/ 159234876 w 1285"/>
                  <a:gd name="T19" fmla="*/ 113772604 h 953"/>
                  <a:gd name="T20" fmla="*/ 159234876 w 1285"/>
                  <a:gd name="T21" fmla="*/ 113772604 h 953"/>
                  <a:gd name="T22" fmla="*/ 162139185 w 1285"/>
                  <a:gd name="T23" fmla="*/ 119971221 h 953"/>
                  <a:gd name="T24" fmla="*/ 162139185 w 1285"/>
                  <a:gd name="T25" fmla="*/ 119971221 h 953"/>
                  <a:gd name="T26" fmla="*/ 156204061 w 1285"/>
                  <a:gd name="T27" fmla="*/ 122941699 h 9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85" h="953">
                    <a:moveTo>
                      <a:pt x="1237" y="952"/>
                    </a:moveTo>
                    <a:lnTo>
                      <a:pt x="1237" y="952"/>
                    </a:lnTo>
                    <a:cubicBezTo>
                      <a:pt x="856" y="881"/>
                      <a:pt x="357" y="452"/>
                      <a:pt x="0" y="72"/>
                    </a:cubicBezTo>
                    <a:cubicBezTo>
                      <a:pt x="0" y="48"/>
                      <a:pt x="0" y="24"/>
                      <a:pt x="0" y="0"/>
                    </a:cubicBezTo>
                    <a:cubicBezTo>
                      <a:pt x="24" y="0"/>
                      <a:pt x="47" y="0"/>
                      <a:pt x="72" y="0"/>
                    </a:cubicBezTo>
                    <a:cubicBezTo>
                      <a:pt x="405" y="381"/>
                      <a:pt x="903" y="810"/>
                      <a:pt x="1261" y="881"/>
                    </a:cubicBezTo>
                    <a:cubicBezTo>
                      <a:pt x="1284" y="881"/>
                      <a:pt x="1284" y="905"/>
                      <a:pt x="1284" y="929"/>
                    </a:cubicBezTo>
                    <a:cubicBezTo>
                      <a:pt x="1284" y="929"/>
                      <a:pt x="1261" y="952"/>
                      <a:pt x="1237" y="952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3" name="Freeform 152"/>
              <p:cNvSpPr>
                <a:spLocks noChangeArrowheads="1"/>
              </p:cNvSpPr>
              <p:nvPr/>
            </p:nvSpPr>
            <p:spPr bwMode="auto">
              <a:xfrm>
                <a:off x="35111" y="25191"/>
                <a:ext cx="5328" cy="4376"/>
              </a:xfrm>
              <a:custGeom>
                <a:avLst/>
                <a:gdLst>
                  <a:gd name="T0" fmla="*/ 185775912 w 1477"/>
                  <a:gd name="T1" fmla="*/ 154362259 h 1215"/>
                  <a:gd name="T2" fmla="*/ 185775912 w 1477"/>
                  <a:gd name="T3" fmla="*/ 154362259 h 1215"/>
                  <a:gd name="T4" fmla="*/ 0 w 1477"/>
                  <a:gd name="T5" fmla="*/ 9209685 h 1215"/>
                  <a:gd name="T6" fmla="*/ 0 w 1477"/>
                  <a:gd name="T7" fmla="*/ 9209685 h 1215"/>
                  <a:gd name="T8" fmla="*/ 3122108 w 1477"/>
                  <a:gd name="T9" fmla="*/ 3113234 h 1215"/>
                  <a:gd name="T10" fmla="*/ 3122108 w 1477"/>
                  <a:gd name="T11" fmla="*/ 3113234 h 1215"/>
                  <a:gd name="T12" fmla="*/ 9236839 w 1477"/>
                  <a:gd name="T13" fmla="*/ 3113234 h 1215"/>
                  <a:gd name="T14" fmla="*/ 9236839 w 1477"/>
                  <a:gd name="T15" fmla="*/ 3113234 h 1215"/>
                  <a:gd name="T16" fmla="*/ 189028589 w 1477"/>
                  <a:gd name="T17" fmla="*/ 145152574 h 1215"/>
                  <a:gd name="T18" fmla="*/ 189028589 w 1477"/>
                  <a:gd name="T19" fmla="*/ 145152574 h 1215"/>
                  <a:gd name="T20" fmla="*/ 189028589 w 1477"/>
                  <a:gd name="T21" fmla="*/ 145152574 h 1215"/>
                  <a:gd name="T22" fmla="*/ 192020489 w 1477"/>
                  <a:gd name="T23" fmla="*/ 151378683 h 1215"/>
                  <a:gd name="T24" fmla="*/ 192020489 w 1477"/>
                  <a:gd name="T25" fmla="*/ 151378683 h 1215"/>
                  <a:gd name="T26" fmla="*/ 185775912 w 1477"/>
                  <a:gd name="T27" fmla="*/ 157475494 h 1215"/>
                  <a:gd name="T28" fmla="*/ 185775912 w 1477"/>
                  <a:gd name="T29" fmla="*/ 157475494 h 1215"/>
                  <a:gd name="T30" fmla="*/ 185775912 w 1477"/>
                  <a:gd name="T31" fmla="*/ 154362259 h 12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77" h="1215">
                    <a:moveTo>
                      <a:pt x="1428" y="1190"/>
                    </a:moveTo>
                    <a:lnTo>
                      <a:pt x="1428" y="1190"/>
                    </a:lnTo>
                    <a:cubicBezTo>
                      <a:pt x="1095" y="1142"/>
                      <a:pt x="476" y="619"/>
                      <a:pt x="0" y="71"/>
                    </a:cubicBezTo>
                    <a:cubicBezTo>
                      <a:pt x="0" y="71"/>
                      <a:pt x="0" y="48"/>
                      <a:pt x="24" y="24"/>
                    </a:cubicBezTo>
                    <a:cubicBezTo>
                      <a:pt x="24" y="0"/>
                      <a:pt x="48" y="24"/>
                      <a:pt x="71" y="24"/>
                    </a:cubicBezTo>
                    <a:cubicBezTo>
                      <a:pt x="524" y="571"/>
                      <a:pt x="1167" y="1071"/>
                      <a:pt x="1453" y="1119"/>
                    </a:cubicBezTo>
                    <a:cubicBezTo>
                      <a:pt x="1476" y="1142"/>
                      <a:pt x="1476" y="1142"/>
                      <a:pt x="1476" y="1167"/>
                    </a:cubicBezTo>
                    <a:cubicBezTo>
                      <a:pt x="1476" y="1190"/>
                      <a:pt x="1453" y="1214"/>
                      <a:pt x="1428" y="1214"/>
                    </a:cubicBezTo>
                    <a:cubicBezTo>
                      <a:pt x="1428" y="1214"/>
                      <a:pt x="1428" y="1214"/>
                      <a:pt x="1428" y="1190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4" name="Freeform 153"/>
              <p:cNvSpPr>
                <a:spLocks noChangeArrowheads="1"/>
              </p:cNvSpPr>
              <p:nvPr/>
            </p:nvSpPr>
            <p:spPr bwMode="auto">
              <a:xfrm>
                <a:off x="37204" y="21766"/>
                <a:ext cx="6089" cy="6088"/>
              </a:xfrm>
              <a:custGeom>
                <a:avLst/>
                <a:gdLst>
                  <a:gd name="T0" fmla="*/ 212866585 w 1692"/>
                  <a:gd name="T1" fmla="*/ 222099211 h 1668"/>
                  <a:gd name="T2" fmla="*/ 212866585 w 1692"/>
                  <a:gd name="T3" fmla="*/ 222099211 h 1668"/>
                  <a:gd name="T4" fmla="*/ 98664465 w 1692"/>
                  <a:gd name="T5" fmla="*/ 136430449 h 1668"/>
                  <a:gd name="T6" fmla="*/ 98664465 w 1692"/>
                  <a:gd name="T7" fmla="*/ 136430449 h 1668"/>
                  <a:gd name="T8" fmla="*/ 46354242 w 1692"/>
                  <a:gd name="T9" fmla="*/ 73011649 h 1668"/>
                  <a:gd name="T10" fmla="*/ 46354242 w 1692"/>
                  <a:gd name="T11" fmla="*/ 73011649 h 1668"/>
                  <a:gd name="T12" fmla="*/ 0 w 1692"/>
                  <a:gd name="T13" fmla="*/ 6395354 h 1668"/>
                  <a:gd name="T14" fmla="*/ 0 w 1692"/>
                  <a:gd name="T15" fmla="*/ 6395354 h 1668"/>
                  <a:gd name="T16" fmla="*/ 3237071 w 1692"/>
                  <a:gd name="T17" fmla="*/ 0 h 1668"/>
                  <a:gd name="T18" fmla="*/ 3237071 w 1692"/>
                  <a:gd name="T19" fmla="*/ 0 h 1668"/>
                  <a:gd name="T20" fmla="*/ 9322593 w 1692"/>
                  <a:gd name="T21" fmla="*/ 3330723 h 1668"/>
                  <a:gd name="T22" fmla="*/ 9322593 w 1692"/>
                  <a:gd name="T23" fmla="*/ 3330723 h 1668"/>
                  <a:gd name="T24" fmla="*/ 52569304 w 1692"/>
                  <a:gd name="T25" fmla="*/ 66749523 h 1668"/>
                  <a:gd name="T26" fmla="*/ 52569304 w 1692"/>
                  <a:gd name="T27" fmla="*/ 66749523 h 1668"/>
                  <a:gd name="T28" fmla="*/ 104879527 w 1692"/>
                  <a:gd name="T29" fmla="*/ 130168688 h 1668"/>
                  <a:gd name="T30" fmla="*/ 104879527 w 1692"/>
                  <a:gd name="T31" fmla="*/ 130168688 h 1668"/>
                  <a:gd name="T32" fmla="*/ 215844575 w 1692"/>
                  <a:gd name="T33" fmla="*/ 212639592 h 1668"/>
                  <a:gd name="T34" fmla="*/ 215844575 w 1692"/>
                  <a:gd name="T35" fmla="*/ 212639592 h 1668"/>
                  <a:gd name="T36" fmla="*/ 215844575 w 1692"/>
                  <a:gd name="T37" fmla="*/ 212639592 h 1668"/>
                  <a:gd name="T38" fmla="*/ 218952106 w 1692"/>
                  <a:gd name="T39" fmla="*/ 219034946 h 1668"/>
                  <a:gd name="T40" fmla="*/ 218952106 w 1692"/>
                  <a:gd name="T41" fmla="*/ 219034946 h 1668"/>
                  <a:gd name="T42" fmla="*/ 212866585 w 1692"/>
                  <a:gd name="T43" fmla="*/ 222099211 h 16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92" h="1668">
                    <a:moveTo>
                      <a:pt x="1644" y="1667"/>
                    </a:moveTo>
                    <a:lnTo>
                      <a:pt x="1644" y="1667"/>
                    </a:lnTo>
                    <a:cubicBezTo>
                      <a:pt x="1381" y="1572"/>
                      <a:pt x="929" y="1167"/>
                      <a:pt x="762" y="1024"/>
                    </a:cubicBezTo>
                    <a:cubicBezTo>
                      <a:pt x="691" y="953"/>
                      <a:pt x="524" y="739"/>
                      <a:pt x="358" y="548"/>
                    </a:cubicBezTo>
                    <a:cubicBezTo>
                      <a:pt x="191" y="334"/>
                      <a:pt x="48" y="144"/>
                      <a:pt x="0" y="48"/>
                    </a:cubicBezTo>
                    <a:cubicBezTo>
                      <a:pt x="0" y="25"/>
                      <a:pt x="25" y="0"/>
                      <a:pt x="25" y="0"/>
                    </a:cubicBezTo>
                    <a:cubicBezTo>
                      <a:pt x="48" y="0"/>
                      <a:pt x="72" y="0"/>
                      <a:pt x="72" y="25"/>
                    </a:cubicBezTo>
                    <a:cubicBezTo>
                      <a:pt x="95" y="72"/>
                      <a:pt x="239" y="286"/>
                      <a:pt x="406" y="501"/>
                    </a:cubicBezTo>
                    <a:cubicBezTo>
                      <a:pt x="572" y="691"/>
                      <a:pt x="738" y="905"/>
                      <a:pt x="810" y="977"/>
                    </a:cubicBezTo>
                    <a:cubicBezTo>
                      <a:pt x="953" y="1119"/>
                      <a:pt x="1453" y="1500"/>
                      <a:pt x="1667" y="1596"/>
                    </a:cubicBezTo>
                    <a:cubicBezTo>
                      <a:pt x="1691" y="1619"/>
                      <a:pt x="1691" y="1644"/>
                      <a:pt x="1691" y="1644"/>
                    </a:cubicBezTo>
                    <a:cubicBezTo>
                      <a:pt x="1691" y="1667"/>
                      <a:pt x="1667" y="1667"/>
                      <a:pt x="1644" y="1667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5" name="Freeform 154"/>
              <p:cNvSpPr>
                <a:spLocks noChangeArrowheads="1"/>
              </p:cNvSpPr>
              <p:nvPr/>
            </p:nvSpPr>
            <p:spPr bwMode="auto">
              <a:xfrm>
                <a:off x="23886" y="21956"/>
                <a:ext cx="2283" cy="2093"/>
              </a:xfrm>
              <a:custGeom>
                <a:avLst/>
                <a:gdLst>
                  <a:gd name="T0" fmla="*/ 14831257 w 644"/>
                  <a:gd name="T1" fmla="*/ 57435469 h 572"/>
                  <a:gd name="T2" fmla="*/ 14831257 w 644"/>
                  <a:gd name="T3" fmla="*/ 57435469 h 572"/>
                  <a:gd name="T4" fmla="*/ 0 w 644"/>
                  <a:gd name="T5" fmla="*/ 28650592 h 572"/>
                  <a:gd name="T6" fmla="*/ 0 w 644"/>
                  <a:gd name="T7" fmla="*/ 28650592 h 572"/>
                  <a:gd name="T8" fmla="*/ 14831257 w 644"/>
                  <a:gd name="T9" fmla="*/ 6426277 h 572"/>
                  <a:gd name="T10" fmla="*/ 14831257 w 644"/>
                  <a:gd name="T11" fmla="*/ 6426277 h 572"/>
                  <a:gd name="T12" fmla="*/ 14831257 w 644"/>
                  <a:gd name="T13" fmla="*/ 6426277 h 572"/>
                  <a:gd name="T14" fmla="*/ 38838012 w 644"/>
                  <a:gd name="T15" fmla="*/ 0 h 572"/>
                  <a:gd name="T16" fmla="*/ 38838012 w 644"/>
                  <a:gd name="T17" fmla="*/ 0 h 572"/>
                  <a:gd name="T18" fmla="*/ 80817838 w 644"/>
                  <a:gd name="T19" fmla="*/ 41369594 h 572"/>
                  <a:gd name="T20" fmla="*/ 80817838 w 644"/>
                  <a:gd name="T21" fmla="*/ 41369594 h 572"/>
                  <a:gd name="T22" fmla="*/ 65861078 w 644"/>
                  <a:gd name="T23" fmla="*/ 70154105 h 572"/>
                  <a:gd name="T24" fmla="*/ 65861078 w 644"/>
                  <a:gd name="T25" fmla="*/ 70154105 h 572"/>
                  <a:gd name="T26" fmla="*/ 44870988 w 644"/>
                  <a:gd name="T27" fmla="*/ 76446463 h 572"/>
                  <a:gd name="T28" fmla="*/ 44870988 w 644"/>
                  <a:gd name="T29" fmla="*/ 76446463 h 572"/>
                  <a:gd name="T30" fmla="*/ 14831257 w 644"/>
                  <a:gd name="T31" fmla="*/ 57435469 h 572"/>
                  <a:gd name="T32" fmla="*/ 20864233 w 644"/>
                  <a:gd name="T33" fmla="*/ 15931957 h 572"/>
                  <a:gd name="T34" fmla="*/ 20864233 w 644"/>
                  <a:gd name="T35" fmla="*/ 15931957 h 572"/>
                  <a:gd name="T36" fmla="*/ 8923784 w 644"/>
                  <a:gd name="T37" fmla="*/ 28650592 h 572"/>
                  <a:gd name="T38" fmla="*/ 8923784 w 644"/>
                  <a:gd name="T39" fmla="*/ 28650592 h 572"/>
                  <a:gd name="T40" fmla="*/ 20864233 w 644"/>
                  <a:gd name="T41" fmla="*/ 51008826 h 572"/>
                  <a:gd name="T42" fmla="*/ 20864233 w 644"/>
                  <a:gd name="T43" fmla="*/ 51008826 h 572"/>
                  <a:gd name="T44" fmla="*/ 44870988 w 644"/>
                  <a:gd name="T45" fmla="*/ 66940783 h 572"/>
                  <a:gd name="T46" fmla="*/ 44870988 w 644"/>
                  <a:gd name="T47" fmla="*/ 66940783 h 572"/>
                  <a:gd name="T48" fmla="*/ 59828102 w 644"/>
                  <a:gd name="T49" fmla="*/ 60514506 h 572"/>
                  <a:gd name="T50" fmla="*/ 59828102 w 644"/>
                  <a:gd name="T51" fmla="*/ 60514506 h 572"/>
                  <a:gd name="T52" fmla="*/ 71768551 w 644"/>
                  <a:gd name="T53" fmla="*/ 41369594 h 572"/>
                  <a:gd name="T54" fmla="*/ 71768551 w 644"/>
                  <a:gd name="T55" fmla="*/ 41369594 h 572"/>
                  <a:gd name="T56" fmla="*/ 38838012 w 644"/>
                  <a:gd name="T57" fmla="*/ 9639599 h 572"/>
                  <a:gd name="T58" fmla="*/ 38838012 w 644"/>
                  <a:gd name="T59" fmla="*/ 9639599 h 572"/>
                  <a:gd name="T60" fmla="*/ 20864233 w 644"/>
                  <a:gd name="T61" fmla="*/ 15931957 h 572"/>
                  <a:gd name="T62" fmla="*/ 20864233 w 644"/>
                  <a:gd name="T63" fmla="*/ 15931957 h 572"/>
                  <a:gd name="T64" fmla="*/ 17973425 w 644"/>
                  <a:gd name="T65" fmla="*/ 12718635 h 572"/>
                  <a:gd name="T66" fmla="*/ 20864233 w 644"/>
                  <a:gd name="T67" fmla="*/ 15931957 h 5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44" h="572">
                    <a:moveTo>
                      <a:pt x="118" y="429"/>
                    </a:moveTo>
                    <a:lnTo>
                      <a:pt x="118" y="429"/>
                    </a:lnTo>
                    <a:cubicBezTo>
                      <a:pt x="71" y="357"/>
                      <a:pt x="0" y="309"/>
                      <a:pt x="0" y="214"/>
                    </a:cubicBezTo>
                    <a:cubicBezTo>
                      <a:pt x="0" y="143"/>
                      <a:pt x="48" y="95"/>
                      <a:pt x="118" y="48"/>
                    </a:cubicBezTo>
                    <a:cubicBezTo>
                      <a:pt x="190" y="24"/>
                      <a:pt x="262" y="0"/>
                      <a:pt x="309" y="0"/>
                    </a:cubicBezTo>
                    <a:cubicBezTo>
                      <a:pt x="499" y="0"/>
                      <a:pt x="643" y="143"/>
                      <a:pt x="643" y="309"/>
                    </a:cubicBezTo>
                    <a:cubicBezTo>
                      <a:pt x="643" y="381"/>
                      <a:pt x="595" y="452"/>
                      <a:pt x="524" y="524"/>
                    </a:cubicBezTo>
                    <a:cubicBezTo>
                      <a:pt x="452" y="548"/>
                      <a:pt x="404" y="571"/>
                      <a:pt x="357" y="571"/>
                    </a:cubicBezTo>
                    <a:cubicBezTo>
                      <a:pt x="238" y="571"/>
                      <a:pt x="190" y="500"/>
                      <a:pt x="118" y="429"/>
                    </a:cubicBezTo>
                    <a:close/>
                    <a:moveTo>
                      <a:pt x="166" y="119"/>
                    </a:moveTo>
                    <a:lnTo>
                      <a:pt x="166" y="119"/>
                    </a:lnTo>
                    <a:cubicBezTo>
                      <a:pt x="71" y="167"/>
                      <a:pt x="71" y="190"/>
                      <a:pt x="71" y="214"/>
                    </a:cubicBezTo>
                    <a:cubicBezTo>
                      <a:pt x="71" y="238"/>
                      <a:pt x="118" y="309"/>
                      <a:pt x="166" y="381"/>
                    </a:cubicBezTo>
                    <a:cubicBezTo>
                      <a:pt x="238" y="452"/>
                      <a:pt x="285" y="500"/>
                      <a:pt x="357" y="500"/>
                    </a:cubicBezTo>
                    <a:cubicBezTo>
                      <a:pt x="380" y="500"/>
                      <a:pt x="428" y="500"/>
                      <a:pt x="476" y="452"/>
                    </a:cubicBezTo>
                    <a:cubicBezTo>
                      <a:pt x="547" y="404"/>
                      <a:pt x="571" y="357"/>
                      <a:pt x="571" y="309"/>
                    </a:cubicBezTo>
                    <a:cubicBezTo>
                      <a:pt x="571" y="190"/>
                      <a:pt x="452" y="72"/>
                      <a:pt x="309" y="72"/>
                    </a:cubicBezTo>
                    <a:cubicBezTo>
                      <a:pt x="262" y="72"/>
                      <a:pt x="214" y="95"/>
                      <a:pt x="166" y="119"/>
                    </a:cubicBezTo>
                    <a:cubicBezTo>
                      <a:pt x="143" y="95"/>
                      <a:pt x="143" y="95"/>
                      <a:pt x="143" y="95"/>
                    </a:cubicBezTo>
                    <a:cubicBezTo>
                      <a:pt x="166" y="119"/>
                      <a:pt x="166" y="119"/>
                      <a:pt x="166" y="119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6" name="Freeform 155"/>
              <p:cNvSpPr>
                <a:spLocks noChangeArrowheads="1"/>
              </p:cNvSpPr>
              <p:nvPr/>
            </p:nvSpPr>
            <p:spPr bwMode="auto">
              <a:xfrm>
                <a:off x="26169" y="24239"/>
                <a:ext cx="2664" cy="2474"/>
              </a:xfrm>
              <a:custGeom>
                <a:avLst/>
                <a:gdLst>
                  <a:gd name="T0" fmla="*/ 21696557 w 739"/>
                  <a:gd name="T1" fmla="*/ 67140658 h 691"/>
                  <a:gd name="T2" fmla="*/ 21696557 w 739"/>
                  <a:gd name="T3" fmla="*/ 67140658 h 691"/>
                  <a:gd name="T4" fmla="*/ 0 w 739"/>
                  <a:gd name="T5" fmla="*/ 30495149 h 691"/>
                  <a:gd name="T6" fmla="*/ 0 w 739"/>
                  <a:gd name="T7" fmla="*/ 30495149 h 691"/>
                  <a:gd name="T8" fmla="*/ 0 w 739"/>
                  <a:gd name="T9" fmla="*/ 30495149 h 691"/>
                  <a:gd name="T10" fmla="*/ 0 w 739"/>
                  <a:gd name="T11" fmla="*/ 30495149 h 691"/>
                  <a:gd name="T12" fmla="*/ 15460518 w 739"/>
                  <a:gd name="T13" fmla="*/ 15247395 h 691"/>
                  <a:gd name="T14" fmla="*/ 15460518 w 739"/>
                  <a:gd name="T15" fmla="*/ 15247395 h 691"/>
                  <a:gd name="T16" fmla="*/ 34038875 w 739"/>
                  <a:gd name="T17" fmla="*/ 6150360 h 691"/>
                  <a:gd name="T18" fmla="*/ 34038875 w 739"/>
                  <a:gd name="T19" fmla="*/ 6150360 h 691"/>
                  <a:gd name="T20" fmla="*/ 52617592 w 739"/>
                  <a:gd name="T21" fmla="*/ 0 h 691"/>
                  <a:gd name="T22" fmla="*/ 52617592 w 739"/>
                  <a:gd name="T23" fmla="*/ 0 h 691"/>
                  <a:gd name="T24" fmla="*/ 95880946 w 739"/>
                  <a:gd name="T25" fmla="*/ 45742544 h 691"/>
                  <a:gd name="T26" fmla="*/ 95880946 w 739"/>
                  <a:gd name="T27" fmla="*/ 45742544 h 691"/>
                  <a:gd name="T28" fmla="*/ 89644546 w 739"/>
                  <a:gd name="T29" fmla="*/ 60990297 h 691"/>
                  <a:gd name="T30" fmla="*/ 89644546 w 739"/>
                  <a:gd name="T31" fmla="*/ 60990297 h 691"/>
                  <a:gd name="T32" fmla="*/ 86656467 w 739"/>
                  <a:gd name="T33" fmla="*/ 57915117 h 691"/>
                  <a:gd name="T34" fmla="*/ 89644546 w 739"/>
                  <a:gd name="T35" fmla="*/ 60990297 h 691"/>
                  <a:gd name="T36" fmla="*/ 61841711 w 739"/>
                  <a:gd name="T37" fmla="*/ 88410266 h 691"/>
                  <a:gd name="T38" fmla="*/ 61841711 w 739"/>
                  <a:gd name="T39" fmla="*/ 88410266 h 691"/>
                  <a:gd name="T40" fmla="*/ 55735431 w 739"/>
                  <a:gd name="T41" fmla="*/ 88410266 h 691"/>
                  <a:gd name="T42" fmla="*/ 55735431 w 739"/>
                  <a:gd name="T43" fmla="*/ 88410266 h 691"/>
                  <a:gd name="T44" fmla="*/ 21696557 w 739"/>
                  <a:gd name="T45" fmla="*/ 67140658 h 691"/>
                  <a:gd name="T46" fmla="*/ 37157074 w 739"/>
                  <a:gd name="T47" fmla="*/ 12300721 h 691"/>
                  <a:gd name="T48" fmla="*/ 37157074 w 739"/>
                  <a:gd name="T49" fmla="*/ 12300721 h 691"/>
                  <a:gd name="T50" fmla="*/ 12342318 w 739"/>
                  <a:gd name="T51" fmla="*/ 30495149 h 691"/>
                  <a:gd name="T52" fmla="*/ 12342318 w 739"/>
                  <a:gd name="T53" fmla="*/ 30495149 h 691"/>
                  <a:gd name="T54" fmla="*/ 12342318 w 739"/>
                  <a:gd name="T55" fmla="*/ 30495149 h 691"/>
                  <a:gd name="T56" fmla="*/ 12342318 w 739"/>
                  <a:gd name="T57" fmla="*/ 30495149 h 691"/>
                  <a:gd name="T58" fmla="*/ 12342318 w 739"/>
                  <a:gd name="T59" fmla="*/ 30495149 h 691"/>
                  <a:gd name="T60" fmla="*/ 27802836 w 739"/>
                  <a:gd name="T61" fmla="*/ 60990297 h 691"/>
                  <a:gd name="T62" fmla="*/ 27802836 w 739"/>
                  <a:gd name="T63" fmla="*/ 60990297 h 691"/>
                  <a:gd name="T64" fmla="*/ 55735431 w 739"/>
                  <a:gd name="T65" fmla="*/ 79312873 h 691"/>
                  <a:gd name="T66" fmla="*/ 55735431 w 739"/>
                  <a:gd name="T67" fmla="*/ 79312873 h 691"/>
                  <a:gd name="T68" fmla="*/ 58853631 w 739"/>
                  <a:gd name="T69" fmla="*/ 79312873 h 691"/>
                  <a:gd name="T70" fmla="*/ 58853631 w 739"/>
                  <a:gd name="T71" fmla="*/ 79312873 h 691"/>
                  <a:gd name="T72" fmla="*/ 83538267 w 739"/>
                  <a:gd name="T73" fmla="*/ 54839937 h 691"/>
                  <a:gd name="T74" fmla="*/ 83538267 w 739"/>
                  <a:gd name="T75" fmla="*/ 54839937 h 691"/>
                  <a:gd name="T76" fmla="*/ 83538267 w 739"/>
                  <a:gd name="T77" fmla="*/ 54839937 h 691"/>
                  <a:gd name="T78" fmla="*/ 86656467 w 739"/>
                  <a:gd name="T79" fmla="*/ 45742544 h 691"/>
                  <a:gd name="T80" fmla="*/ 86656467 w 739"/>
                  <a:gd name="T81" fmla="*/ 45742544 h 691"/>
                  <a:gd name="T82" fmla="*/ 77302228 w 739"/>
                  <a:gd name="T83" fmla="*/ 21269608 h 691"/>
                  <a:gd name="T84" fmla="*/ 77302228 w 739"/>
                  <a:gd name="T85" fmla="*/ 21269608 h 691"/>
                  <a:gd name="T86" fmla="*/ 52617592 w 739"/>
                  <a:gd name="T87" fmla="*/ 9097393 h 691"/>
                  <a:gd name="T88" fmla="*/ 52617592 w 739"/>
                  <a:gd name="T89" fmla="*/ 9097393 h 691"/>
                  <a:gd name="T90" fmla="*/ 37157074 w 739"/>
                  <a:gd name="T91" fmla="*/ 12300721 h 6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39" h="691">
                    <a:moveTo>
                      <a:pt x="167" y="524"/>
                    </a:moveTo>
                    <a:lnTo>
                      <a:pt x="167" y="524"/>
                    </a:lnTo>
                    <a:cubicBezTo>
                      <a:pt x="72" y="428"/>
                      <a:pt x="24" y="333"/>
                      <a:pt x="0" y="238"/>
                    </a:cubicBezTo>
                    <a:cubicBezTo>
                      <a:pt x="24" y="191"/>
                      <a:pt x="72" y="166"/>
                      <a:pt x="119" y="119"/>
                    </a:cubicBezTo>
                    <a:cubicBezTo>
                      <a:pt x="167" y="96"/>
                      <a:pt x="214" y="48"/>
                      <a:pt x="262" y="48"/>
                    </a:cubicBezTo>
                    <a:cubicBezTo>
                      <a:pt x="310" y="0"/>
                      <a:pt x="358" y="0"/>
                      <a:pt x="405" y="0"/>
                    </a:cubicBezTo>
                    <a:cubicBezTo>
                      <a:pt x="595" y="0"/>
                      <a:pt x="738" y="191"/>
                      <a:pt x="738" y="357"/>
                    </a:cubicBezTo>
                    <a:cubicBezTo>
                      <a:pt x="738" y="405"/>
                      <a:pt x="715" y="428"/>
                      <a:pt x="690" y="476"/>
                    </a:cubicBezTo>
                    <a:cubicBezTo>
                      <a:pt x="667" y="452"/>
                      <a:pt x="667" y="452"/>
                      <a:pt x="667" y="452"/>
                    </a:cubicBezTo>
                    <a:cubicBezTo>
                      <a:pt x="690" y="476"/>
                      <a:pt x="690" y="476"/>
                      <a:pt x="690" y="476"/>
                    </a:cubicBezTo>
                    <a:cubicBezTo>
                      <a:pt x="643" y="547"/>
                      <a:pt x="524" y="642"/>
                      <a:pt x="476" y="690"/>
                    </a:cubicBezTo>
                    <a:cubicBezTo>
                      <a:pt x="476" y="690"/>
                      <a:pt x="453" y="690"/>
                      <a:pt x="429" y="690"/>
                    </a:cubicBezTo>
                    <a:cubicBezTo>
                      <a:pt x="334" y="690"/>
                      <a:pt x="239" y="619"/>
                      <a:pt x="167" y="524"/>
                    </a:cubicBezTo>
                    <a:close/>
                    <a:moveTo>
                      <a:pt x="286" y="96"/>
                    </a:moveTo>
                    <a:lnTo>
                      <a:pt x="286" y="96"/>
                    </a:lnTo>
                    <a:cubicBezTo>
                      <a:pt x="214" y="143"/>
                      <a:pt x="95" y="214"/>
                      <a:pt x="95" y="238"/>
                    </a:cubicBezTo>
                    <a:cubicBezTo>
                      <a:pt x="95" y="286"/>
                      <a:pt x="143" y="381"/>
                      <a:pt x="214" y="476"/>
                    </a:cubicBezTo>
                    <a:cubicBezTo>
                      <a:pt x="286" y="572"/>
                      <a:pt x="381" y="619"/>
                      <a:pt x="429" y="619"/>
                    </a:cubicBezTo>
                    <a:lnTo>
                      <a:pt x="453" y="619"/>
                    </a:lnTo>
                    <a:cubicBezTo>
                      <a:pt x="476" y="595"/>
                      <a:pt x="595" y="500"/>
                      <a:pt x="643" y="428"/>
                    </a:cubicBezTo>
                    <a:cubicBezTo>
                      <a:pt x="643" y="405"/>
                      <a:pt x="667" y="381"/>
                      <a:pt x="667" y="357"/>
                    </a:cubicBezTo>
                    <a:cubicBezTo>
                      <a:pt x="667" y="286"/>
                      <a:pt x="643" y="214"/>
                      <a:pt x="595" y="166"/>
                    </a:cubicBezTo>
                    <a:cubicBezTo>
                      <a:pt x="548" y="96"/>
                      <a:pt x="476" y="71"/>
                      <a:pt x="405" y="71"/>
                    </a:cubicBezTo>
                    <a:cubicBezTo>
                      <a:pt x="381" y="71"/>
                      <a:pt x="334" y="71"/>
                      <a:pt x="286" y="9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7" name="Freeform 156"/>
              <p:cNvSpPr>
                <a:spLocks noChangeArrowheads="1"/>
              </p:cNvSpPr>
              <p:nvPr/>
            </p:nvSpPr>
            <p:spPr bwMode="auto">
              <a:xfrm>
                <a:off x="29023" y="25952"/>
                <a:ext cx="2473" cy="2283"/>
              </a:xfrm>
              <a:custGeom>
                <a:avLst/>
                <a:gdLst>
                  <a:gd name="T0" fmla="*/ 22757412 w 668"/>
                  <a:gd name="T1" fmla="*/ 61213102 h 668"/>
                  <a:gd name="T2" fmla="*/ 22757412 w 668"/>
                  <a:gd name="T3" fmla="*/ 61213102 h 668"/>
                  <a:gd name="T4" fmla="*/ 0 w 668"/>
                  <a:gd name="T5" fmla="*/ 33410063 h 668"/>
                  <a:gd name="T6" fmla="*/ 0 w 668"/>
                  <a:gd name="T7" fmla="*/ 33410063 h 668"/>
                  <a:gd name="T8" fmla="*/ 13023965 w 668"/>
                  <a:gd name="T9" fmla="*/ 16705202 h 668"/>
                  <a:gd name="T10" fmla="*/ 13023965 w 668"/>
                  <a:gd name="T11" fmla="*/ 16705202 h 668"/>
                  <a:gd name="T12" fmla="*/ 13023965 w 668"/>
                  <a:gd name="T13" fmla="*/ 16705202 h 668"/>
                  <a:gd name="T14" fmla="*/ 55523005 w 668"/>
                  <a:gd name="T15" fmla="*/ 0 h 668"/>
                  <a:gd name="T16" fmla="*/ 55523005 w 668"/>
                  <a:gd name="T17" fmla="*/ 0 h 668"/>
                  <a:gd name="T18" fmla="*/ 81570935 w 668"/>
                  <a:gd name="T19" fmla="*/ 8411047 h 668"/>
                  <a:gd name="T20" fmla="*/ 81570935 w 668"/>
                  <a:gd name="T21" fmla="*/ 8411047 h 668"/>
                  <a:gd name="T22" fmla="*/ 91441749 w 668"/>
                  <a:gd name="T23" fmla="*/ 27802698 h 668"/>
                  <a:gd name="T24" fmla="*/ 91441749 w 668"/>
                  <a:gd name="T25" fmla="*/ 27802698 h 668"/>
                  <a:gd name="T26" fmla="*/ 74990269 w 668"/>
                  <a:gd name="T27" fmla="*/ 61213102 h 668"/>
                  <a:gd name="T28" fmla="*/ 74990269 w 668"/>
                  <a:gd name="T29" fmla="*/ 61213102 h 668"/>
                  <a:gd name="T30" fmla="*/ 48942709 w 668"/>
                  <a:gd name="T31" fmla="*/ 77917963 h 668"/>
                  <a:gd name="T32" fmla="*/ 48942709 w 668"/>
                  <a:gd name="T33" fmla="*/ 77917963 h 668"/>
                  <a:gd name="T34" fmla="*/ 22757412 w 668"/>
                  <a:gd name="T35" fmla="*/ 61213102 h 668"/>
                  <a:gd name="T36" fmla="*/ 19604261 w 668"/>
                  <a:gd name="T37" fmla="*/ 22195675 h 668"/>
                  <a:gd name="T38" fmla="*/ 19604261 w 668"/>
                  <a:gd name="T39" fmla="*/ 22195675 h 668"/>
                  <a:gd name="T40" fmla="*/ 9733817 w 668"/>
                  <a:gd name="T41" fmla="*/ 33410063 h 668"/>
                  <a:gd name="T42" fmla="*/ 9733817 w 668"/>
                  <a:gd name="T43" fmla="*/ 33410063 h 668"/>
                  <a:gd name="T44" fmla="*/ 29338078 w 668"/>
                  <a:gd name="T45" fmla="*/ 55605738 h 668"/>
                  <a:gd name="T46" fmla="*/ 29338078 w 668"/>
                  <a:gd name="T47" fmla="*/ 55605738 h 668"/>
                  <a:gd name="T48" fmla="*/ 48942709 w 668"/>
                  <a:gd name="T49" fmla="*/ 66703576 h 668"/>
                  <a:gd name="T50" fmla="*/ 48942709 w 668"/>
                  <a:gd name="T51" fmla="*/ 66703576 h 668"/>
                  <a:gd name="T52" fmla="*/ 68546970 w 668"/>
                  <a:gd name="T53" fmla="*/ 55605738 h 668"/>
                  <a:gd name="T54" fmla="*/ 68546970 w 668"/>
                  <a:gd name="T55" fmla="*/ 55605738 h 668"/>
                  <a:gd name="T56" fmla="*/ 81570935 w 668"/>
                  <a:gd name="T57" fmla="*/ 27802698 h 668"/>
                  <a:gd name="T58" fmla="*/ 81570935 w 668"/>
                  <a:gd name="T59" fmla="*/ 27802698 h 668"/>
                  <a:gd name="T60" fmla="*/ 55523005 w 668"/>
                  <a:gd name="T61" fmla="*/ 8411047 h 668"/>
                  <a:gd name="T62" fmla="*/ 55523005 w 668"/>
                  <a:gd name="T63" fmla="*/ 8411047 h 668"/>
                  <a:gd name="T64" fmla="*/ 19604261 w 668"/>
                  <a:gd name="T65" fmla="*/ 22195675 h 668"/>
                  <a:gd name="T66" fmla="*/ 19604261 w 668"/>
                  <a:gd name="T67" fmla="*/ 22195675 h 668"/>
                  <a:gd name="T68" fmla="*/ 16314113 w 668"/>
                  <a:gd name="T69" fmla="*/ 19508884 h 668"/>
                  <a:gd name="T70" fmla="*/ 19604261 w 668"/>
                  <a:gd name="T71" fmla="*/ 22195675 h 6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68" h="668">
                    <a:moveTo>
                      <a:pt x="166" y="524"/>
                    </a:moveTo>
                    <a:lnTo>
                      <a:pt x="166" y="524"/>
                    </a:lnTo>
                    <a:cubicBezTo>
                      <a:pt x="95" y="453"/>
                      <a:pt x="0" y="381"/>
                      <a:pt x="0" y="286"/>
                    </a:cubicBezTo>
                    <a:cubicBezTo>
                      <a:pt x="0" y="238"/>
                      <a:pt x="24" y="190"/>
                      <a:pt x="95" y="143"/>
                    </a:cubicBezTo>
                    <a:cubicBezTo>
                      <a:pt x="214" y="48"/>
                      <a:pt x="309" y="0"/>
                      <a:pt x="405" y="0"/>
                    </a:cubicBezTo>
                    <a:cubicBezTo>
                      <a:pt x="476" y="0"/>
                      <a:pt x="547" y="24"/>
                      <a:pt x="595" y="72"/>
                    </a:cubicBezTo>
                    <a:cubicBezTo>
                      <a:pt x="642" y="120"/>
                      <a:pt x="667" y="167"/>
                      <a:pt x="667" y="238"/>
                    </a:cubicBezTo>
                    <a:cubicBezTo>
                      <a:pt x="667" y="334"/>
                      <a:pt x="619" y="429"/>
                      <a:pt x="547" y="524"/>
                    </a:cubicBezTo>
                    <a:cubicBezTo>
                      <a:pt x="476" y="619"/>
                      <a:pt x="428" y="667"/>
                      <a:pt x="357" y="667"/>
                    </a:cubicBezTo>
                    <a:cubicBezTo>
                      <a:pt x="261" y="667"/>
                      <a:pt x="214" y="596"/>
                      <a:pt x="166" y="524"/>
                    </a:cubicBezTo>
                    <a:close/>
                    <a:moveTo>
                      <a:pt x="143" y="190"/>
                    </a:moveTo>
                    <a:lnTo>
                      <a:pt x="143" y="190"/>
                    </a:lnTo>
                    <a:cubicBezTo>
                      <a:pt x="71" y="238"/>
                      <a:pt x="71" y="262"/>
                      <a:pt x="71" y="286"/>
                    </a:cubicBezTo>
                    <a:cubicBezTo>
                      <a:pt x="71" y="334"/>
                      <a:pt x="119" y="405"/>
                      <a:pt x="214" y="476"/>
                    </a:cubicBezTo>
                    <a:cubicBezTo>
                      <a:pt x="286" y="548"/>
                      <a:pt x="309" y="596"/>
                      <a:pt x="357" y="571"/>
                    </a:cubicBezTo>
                    <a:cubicBezTo>
                      <a:pt x="381" y="596"/>
                      <a:pt x="428" y="548"/>
                      <a:pt x="500" y="476"/>
                    </a:cubicBezTo>
                    <a:cubicBezTo>
                      <a:pt x="571" y="381"/>
                      <a:pt x="595" y="310"/>
                      <a:pt x="595" y="238"/>
                    </a:cubicBezTo>
                    <a:cubicBezTo>
                      <a:pt x="595" y="143"/>
                      <a:pt x="523" y="72"/>
                      <a:pt x="405" y="72"/>
                    </a:cubicBezTo>
                    <a:cubicBezTo>
                      <a:pt x="333" y="72"/>
                      <a:pt x="238" y="95"/>
                      <a:pt x="143" y="190"/>
                    </a:cubicBezTo>
                    <a:cubicBezTo>
                      <a:pt x="119" y="167"/>
                      <a:pt x="119" y="167"/>
                      <a:pt x="119" y="167"/>
                    </a:cubicBezTo>
                    <a:cubicBezTo>
                      <a:pt x="143" y="190"/>
                      <a:pt x="143" y="190"/>
                      <a:pt x="143" y="19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8" name="Freeform 157"/>
              <p:cNvSpPr>
                <a:spLocks noChangeArrowheads="1"/>
              </p:cNvSpPr>
              <p:nvPr/>
            </p:nvSpPr>
            <p:spPr bwMode="auto">
              <a:xfrm>
                <a:off x="31306" y="28045"/>
                <a:ext cx="1522" cy="1712"/>
              </a:xfrm>
              <a:custGeom>
                <a:avLst/>
                <a:gdLst>
                  <a:gd name="T0" fmla="*/ 18001582 w 429"/>
                  <a:gd name="T1" fmla="*/ 57730479 h 453"/>
                  <a:gd name="T2" fmla="*/ 18001582 w 429"/>
                  <a:gd name="T3" fmla="*/ 57730479 h 453"/>
                  <a:gd name="T4" fmla="*/ 21022720 w 429"/>
                  <a:gd name="T5" fmla="*/ 54443993 h 453"/>
                  <a:gd name="T6" fmla="*/ 18001582 w 429"/>
                  <a:gd name="T7" fmla="*/ 57730479 h 453"/>
                  <a:gd name="T8" fmla="*/ 0 w 429"/>
                  <a:gd name="T9" fmla="*/ 27150362 h 453"/>
                  <a:gd name="T10" fmla="*/ 0 w 429"/>
                  <a:gd name="T11" fmla="*/ 27150362 h 453"/>
                  <a:gd name="T12" fmla="*/ 14980090 w 429"/>
                  <a:gd name="T13" fmla="*/ 3286486 h 453"/>
                  <a:gd name="T14" fmla="*/ 14980090 w 429"/>
                  <a:gd name="T15" fmla="*/ 3286486 h 453"/>
                  <a:gd name="T16" fmla="*/ 24043858 w 429"/>
                  <a:gd name="T17" fmla="*/ 0 h 453"/>
                  <a:gd name="T18" fmla="*/ 24043858 w 429"/>
                  <a:gd name="T19" fmla="*/ 0 h 453"/>
                  <a:gd name="T20" fmla="*/ 53878437 w 429"/>
                  <a:gd name="T21" fmla="*/ 37296356 h 453"/>
                  <a:gd name="T22" fmla="*/ 53878437 w 429"/>
                  <a:gd name="T23" fmla="*/ 37296356 h 453"/>
                  <a:gd name="T24" fmla="*/ 53878437 w 429"/>
                  <a:gd name="T25" fmla="*/ 40725733 h 453"/>
                  <a:gd name="T26" fmla="*/ 53878437 w 429"/>
                  <a:gd name="T27" fmla="*/ 40725733 h 453"/>
                  <a:gd name="T28" fmla="*/ 29960534 w 429"/>
                  <a:gd name="T29" fmla="*/ 64589609 h 453"/>
                  <a:gd name="T30" fmla="*/ 29960534 w 429"/>
                  <a:gd name="T31" fmla="*/ 64589609 h 453"/>
                  <a:gd name="T32" fmla="*/ 18001582 w 429"/>
                  <a:gd name="T33" fmla="*/ 57730479 h 453"/>
                  <a:gd name="T34" fmla="*/ 29960534 w 429"/>
                  <a:gd name="T35" fmla="*/ 54443993 h 453"/>
                  <a:gd name="T36" fmla="*/ 29960534 w 429"/>
                  <a:gd name="T37" fmla="*/ 54443993 h 453"/>
                  <a:gd name="T38" fmla="*/ 44940623 w 429"/>
                  <a:gd name="T39" fmla="*/ 37296356 h 453"/>
                  <a:gd name="T40" fmla="*/ 44940623 w 429"/>
                  <a:gd name="T41" fmla="*/ 37296356 h 453"/>
                  <a:gd name="T42" fmla="*/ 44940623 w 429"/>
                  <a:gd name="T43" fmla="*/ 37296356 h 453"/>
                  <a:gd name="T44" fmla="*/ 44940623 w 429"/>
                  <a:gd name="T45" fmla="*/ 37296356 h 453"/>
                  <a:gd name="T46" fmla="*/ 38898348 w 429"/>
                  <a:gd name="T47" fmla="*/ 20291610 h 453"/>
                  <a:gd name="T48" fmla="*/ 38898348 w 429"/>
                  <a:gd name="T49" fmla="*/ 20291610 h 453"/>
                  <a:gd name="T50" fmla="*/ 24043858 w 429"/>
                  <a:gd name="T51" fmla="*/ 10145616 h 453"/>
                  <a:gd name="T52" fmla="*/ 24043858 w 429"/>
                  <a:gd name="T53" fmla="*/ 10145616 h 453"/>
                  <a:gd name="T54" fmla="*/ 21022720 w 429"/>
                  <a:gd name="T55" fmla="*/ 13575370 h 453"/>
                  <a:gd name="T56" fmla="*/ 21022720 w 429"/>
                  <a:gd name="T57" fmla="*/ 13575370 h 453"/>
                  <a:gd name="T58" fmla="*/ 11958952 w 429"/>
                  <a:gd name="T59" fmla="*/ 27150362 h 453"/>
                  <a:gd name="T60" fmla="*/ 11958952 w 429"/>
                  <a:gd name="T61" fmla="*/ 27150362 h 453"/>
                  <a:gd name="T62" fmla="*/ 24043858 w 429"/>
                  <a:gd name="T63" fmla="*/ 50871349 h 453"/>
                  <a:gd name="T64" fmla="*/ 24043858 w 429"/>
                  <a:gd name="T65" fmla="*/ 50871349 h 453"/>
                  <a:gd name="T66" fmla="*/ 24043858 w 429"/>
                  <a:gd name="T67" fmla="*/ 50871349 h 453"/>
                  <a:gd name="T68" fmla="*/ 29960534 w 429"/>
                  <a:gd name="T69" fmla="*/ 54443993 h 4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29" h="453">
                    <a:moveTo>
                      <a:pt x="143" y="404"/>
                    </a:moveTo>
                    <a:lnTo>
                      <a:pt x="143" y="404"/>
                    </a:lnTo>
                    <a:cubicBezTo>
                      <a:pt x="167" y="381"/>
                      <a:pt x="167" y="381"/>
                      <a:pt x="167" y="381"/>
                    </a:cubicBezTo>
                    <a:cubicBezTo>
                      <a:pt x="143" y="404"/>
                      <a:pt x="143" y="404"/>
                      <a:pt x="143" y="404"/>
                    </a:cubicBezTo>
                    <a:cubicBezTo>
                      <a:pt x="47" y="333"/>
                      <a:pt x="0" y="261"/>
                      <a:pt x="0" y="190"/>
                    </a:cubicBezTo>
                    <a:cubicBezTo>
                      <a:pt x="24" y="119"/>
                      <a:pt x="72" y="71"/>
                      <a:pt x="119" y="23"/>
                    </a:cubicBezTo>
                    <a:cubicBezTo>
                      <a:pt x="143" y="0"/>
                      <a:pt x="167" y="0"/>
                      <a:pt x="191" y="0"/>
                    </a:cubicBezTo>
                    <a:cubicBezTo>
                      <a:pt x="309" y="0"/>
                      <a:pt x="428" y="119"/>
                      <a:pt x="428" y="261"/>
                    </a:cubicBezTo>
                    <a:lnTo>
                      <a:pt x="428" y="285"/>
                    </a:lnTo>
                    <a:cubicBezTo>
                      <a:pt x="405" y="381"/>
                      <a:pt x="333" y="452"/>
                      <a:pt x="238" y="452"/>
                    </a:cubicBezTo>
                    <a:cubicBezTo>
                      <a:pt x="214" y="452"/>
                      <a:pt x="191" y="428"/>
                      <a:pt x="143" y="404"/>
                    </a:cubicBezTo>
                    <a:close/>
                    <a:moveTo>
                      <a:pt x="238" y="381"/>
                    </a:moveTo>
                    <a:lnTo>
                      <a:pt x="238" y="381"/>
                    </a:lnTo>
                    <a:cubicBezTo>
                      <a:pt x="286" y="381"/>
                      <a:pt x="333" y="333"/>
                      <a:pt x="357" y="261"/>
                    </a:cubicBezTo>
                    <a:cubicBezTo>
                      <a:pt x="357" y="214"/>
                      <a:pt x="333" y="166"/>
                      <a:pt x="309" y="142"/>
                    </a:cubicBezTo>
                    <a:cubicBezTo>
                      <a:pt x="262" y="95"/>
                      <a:pt x="214" y="71"/>
                      <a:pt x="191" y="71"/>
                    </a:cubicBezTo>
                    <a:cubicBezTo>
                      <a:pt x="167" y="71"/>
                      <a:pt x="167" y="71"/>
                      <a:pt x="167" y="95"/>
                    </a:cubicBezTo>
                    <a:cubicBezTo>
                      <a:pt x="119" y="119"/>
                      <a:pt x="95" y="166"/>
                      <a:pt x="95" y="190"/>
                    </a:cubicBezTo>
                    <a:cubicBezTo>
                      <a:pt x="95" y="237"/>
                      <a:pt x="119" y="285"/>
                      <a:pt x="191" y="356"/>
                    </a:cubicBezTo>
                    <a:cubicBezTo>
                      <a:pt x="214" y="356"/>
                      <a:pt x="238" y="381"/>
                      <a:pt x="238" y="381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59" name="Freeform 158"/>
              <p:cNvSpPr>
                <a:spLocks noChangeArrowheads="1"/>
              </p:cNvSpPr>
              <p:nvPr/>
            </p:nvSpPr>
            <p:spPr bwMode="auto">
              <a:xfrm>
                <a:off x="864" y="2359"/>
                <a:ext cx="19026" cy="23593"/>
              </a:xfrm>
              <a:custGeom>
                <a:avLst/>
                <a:gdLst>
                  <a:gd name="T0" fmla="*/ 259010843 w 5287"/>
                  <a:gd name="T1" fmla="*/ 0 h 6522"/>
                  <a:gd name="T2" fmla="*/ 259010843 w 5287"/>
                  <a:gd name="T3" fmla="*/ 0 h 6522"/>
                  <a:gd name="T4" fmla="*/ 644419462 w 5287"/>
                  <a:gd name="T5" fmla="*/ 168146307 h 6522"/>
                  <a:gd name="T6" fmla="*/ 672263226 w 5287"/>
                  <a:gd name="T7" fmla="*/ 249144520 h 6522"/>
                  <a:gd name="T8" fmla="*/ 413252023 w 5287"/>
                  <a:gd name="T9" fmla="*/ 837722610 h 6522"/>
                  <a:gd name="T10" fmla="*/ 391624631 w 5287"/>
                  <a:gd name="T11" fmla="*/ 853293916 h 6522"/>
                  <a:gd name="T12" fmla="*/ 376213613 w 5287"/>
                  <a:gd name="T13" fmla="*/ 847144035 h 6522"/>
                  <a:gd name="T14" fmla="*/ 0 w 5287"/>
                  <a:gd name="T15" fmla="*/ 685147610 h 6522"/>
                  <a:gd name="T16" fmla="*/ 259010843 w 5287"/>
                  <a:gd name="T17" fmla="*/ 0 h 6522"/>
                  <a:gd name="T18" fmla="*/ 268205849 w 5287"/>
                  <a:gd name="T19" fmla="*/ 24862145 h 6522"/>
                  <a:gd name="T20" fmla="*/ 268205849 w 5287"/>
                  <a:gd name="T21" fmla="*/ 24862145 h 6522"/>
                  <a:gd name="T22" fmla="*/ 21627391 w 5287"/>
                  <a:gd name="T23" fmla="*/ 672716537 h 6522"/>
                  <a:gd name="T24" fmla="*/ 302265986 w 5287"/>
                  <a:gd name="T25" fmla="*/ 794148201 h 6522"/>
                  <a:gd name="T26" fmla="*/ 385408259 w 5287"/>
                  <a:gd name="T27" fmla="*/ 831572367 h 6522"/>
                  <a:gd name="T28" fmla="*/ 391624631 w 5287"/>
                  <a:gd name="T29" fmla="*/ 831572367 h 6522"/>
                  <a:gd name="T30" fmla="*/ 397711451 w 5287"/>
                  <a:gd name="T31" fmla="*/ 825291538 h 6522"/>
                  <a:gd name="T32" fmla="*/ 653614468 w 5287"/>
                  <a:gd name="T33" fmla="*/ 246003924 h 6522"/>
                  <a:gd name="T34" fmla="*/ 638203090 w 5287"/>
                  <a:gd name="T35" fmla="*/ 186858571 h 6522"/>
                  <a:gd name="T36" fmla="*/ 277530408 w 5287"/>
                  <a:gd name="T37" fmla="*/ 31012388 h 6522"/>
                  <a:gd name="T38" fmla="*/ 259010843 w 5287"/>
                  <a:gd name="T39" fmla="*/ 0 h 65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287" h="6522">
                    <a:moveTo>
                      <a:pt x="2000" y="0"/>
                    </a:moveTo>
                    <a:lnTo>
                      <a:pt x="2000" y="0"/>
                    </a:lnTo>
                    <a:cubicBezTo>
                      <a:pt x="2738" y="381"/>
                      <a:pt x="4666" y="1166"/>
                      <a:pt x="4976" y="1285"/>
                    </a:cubicBezTo>
                    <a:cubicBezTo>
                      <a:pt x="5261" y="1380"/>
                      <a:pt x="5286" y="1595"/>
                      <a:pt x="5191" y="1904"/>
                    </a:cubicBezTo>
                    <a:cubicBezTo>
                      <a:pt x="5119" y="2213"/>
                      <a:pt x="3928" y="5331"/>
                      <a:pt x="3191" y="6402"/>
                    </a:cubicBezTo>
                    <a:cubicBezTo>
                      <a:pt x="3143" y="6474"/>
                      <a:pt x="3095" y="6521"/>
                      <a:pt x="3024" y="6521"/>
                    </a:cubicBezTo>
                    <a:cubicBezTo>
                      <a:pt x="3000" y="6521"/>
                      <a:pt x="2952" y="6497"/>
                      <a:pt x="2905" y="6474"/>
                    </a:cubicBezTo>
                    <a:cubicBezTo>
                      <a:pt x="2762" y="6402"/>
                      <a:pt x="334" y="5378"/>
                      <a:pt x="0" y="5236"/>
                    </a:cubicBezTo>
                    <a:cubicBezTo>
                      <a:pt x="0" y="4379"/>
                      <a:pt x="2000" y="0"/>
                      <a:pt x="2000" y="0"/>
                    </a:cubicBezTo>
                    <a:lnTo>
                      <a:pt x="2071" y="190"/>
                    </a:lnTo>
                    <a:cubicBezTo>
                      <a:pt x="1595" y="1190"/>
                      <a:pt x="476" y="3785"/>
                      <a:pt x="167" y="5141"/>
                    </a:cubicBezTo>
                    <a:cubicBezTo>
                      <a:pt x="238" y="5164"/>
                      <a:pt x="2262" y="6045"/>
                      <a:pt x="2334" y="6069"/>
                    </a:cubicBezTo>
                    <a:cubicBezTo>
                      <a:pt x="2619" y="6188"/>
                      <a:pt x="2857" y="6283"/>
                      <a:pt x="2976" y="6355"/>
                    </a:cubicBezTo>
                    <a:cubicBezTo>
                      <a:pt x="3000" y="6355"/>
                      <a:pt x="3024" y="6355"/>
                      <a:pt x="3024" y="6355"/>
                    </a:cubicBezTo>
                    <a:cubicBezTo>
                      <a:pt x="3024" y="6355"/>
                      <a:pt x="3047" y="6355"/>
                      <a:pt x="3071" y="6307"/>
                    </a:cubicBezTo>
                    <a:cubicBezTo>
                      <a:pt x="3786" y="5283"/>
                      <a:pt x="4952" y="2190"/>
                      <a:pt x="5047" y="1880"/>
                    </a:cubicBezTo>
                    <a:cubicBezTo>
                      <a:pt x="5143" y="1547"/>
                      <a:pt x="5095" y="1475"/>
                      <a:pt x="4928" y="1428"/>
                    </a:cubicBezTo>
                    <a:cubicBezTo>
                      <a:pt x="4666" y="1333"/>
                      <a:pt x="3000" y="643"/>
                      <a:pt x="2143" y="237"/>
                    </a:cubicBezTo>
                    <a:lnTo>
                      <a:pt x="2000" y="0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60" name="Freeform 159"/>
              <p:cNvSpPr>
                <a:spLocks noChangeArrowheads="1"/>
              </p:cNvSpPr>
              <p:nvPr/>
            </p:nvSpPr>
            <p:spPr bwMode="auto">
              <a:xfrm>
                <a:off x="28262" y="10160"/>
                <a:ext cx="19407" cy="15221"/>
              </a:xfrm>
              <a:custGeom>
                <a:avLst/>
                <a:gdLst>
                  <a:gd name="T0" fmla="*/ 591434278 w 5381"/>
                  <a:gd name="T1" fmla="*/ 540345166 h 4238"/>
                  <a:gd name="T2" fmla="*/ 436649168 w 5381"/>
                  <a:gd name="T3" fmla="*/ 380653873 h 4238"/>
                  <a:gd name="T4" fmla="*/ 306448037 w 5381"/>
                  <a:gd name="T5" fmla="*/ 313062196 h 4238"/>
                  <a:gd name="T6" fmla="*/ 250777491 w 5381"/>
                  <a:gd name="T7" fmla="*/ 205741281 h 4238"/>
                  <a:gd name="T8" fmla="*/ 232307319 w 5381"/>
                  <a:gd name="T9" fmla="*/ 208837187 h 4238"/>
                  <a:gd name="T10" fmla="*/ 195106944 w 5381"/>
                  <a:gd name="T11" fmla="*/ 211933093 h 4238"/>
                  <a:gd name="T12" fmla="*/ 188993499 w 5381"/>
                  <a:gd name="T13" fmla="*/ 208837187 h 4238"/>
                  <a:gd name="T14" fmla="*/ 154914945 w 5381"/>
                  <a:gd name="T15" fmla="*/ 263916662 h 4238"/>
                  <a:gd name="T16" fmla="*/ 102236023 w 5381"/>
                  <a:gd name="T17" fmla="*/ 313062196 h 4238"/>
                  <a:gd name="T18" fmla="*/ 61913827 w 5381"/>
                  <a:gd name="T19" fmla="*/ 322349556 h 4238"/>
                  <a:gd name="T20" fmla="*/ 24843649 w 5381"/>
                  <a:gd name="T21" fmla="*/ 313062196 h 4238"/>
                  <a:gd name="T22" fmla="*/ 0 w 5381"/>
                  <a:gd name="T23" fmla="*/ 279266538 h 4238"/>
                  <a:gd name="T24" fmla="*/ 0 w 5381"/>
                  <a:gd name="T25" fmla="*/ 279266538 h 4238"/>
                  <a:gd name="T26" fmla="*/ 9365102 w 5381"/>
                  <a:gd name="T27" fmla="*/ 239537299 h 4238"/>
                  <a:gd name="T28" fmla="*/ 24843649 w 5381"/>
                  <a:gd name="T29" fmla="*/ 205741281 h 4238"/>
                  <a:gd name="T30" fmla="*/ 37200375 w 5381"/>
                  <a:gd name="T31" fmla="*/ 122799728 h 4238"/>
                  <a:gd name="T32" fmla="*/ 49557101 w 5381"/>
                  <a:gd name="T33" fmla="*/ 85908163 h 4238"/>
                  <a:gd name="T34" fmla="*/ 95992742 w 5381"/>
                  <a:gd name="T35" fmla="*/ 58304317 h 4238"/>
                  <a:gd name="T36" fmla="*/ 219950593 w 5381"/>
                  <a:gd name="T37" fmla="*/ 18445782 h 4238"/>
                  <a:gd name="T38" fmla="*/ 278612764 w 5381"/>
                  <a:gd name="T39" fmla="*/ 0 h 4238"/>
                  <a:gd name="T40" fmla="*/ 346769872 w 5381"/>
                  <a:gd name="T41" fmla="*/ 18445782 h 4238"/>
                  <a:gd name="T42" fmla="*/ 544868441 w 5381"/>
                  <a:gd name="T43" fmla="*/ 89133006 h 4238"/>
                  <a:gd name="T44" fmla="*/ 551112082 w 5381"/>
                  <a:gd name="T45" fmla="*/ 92099976 h 4238"/>
                  <a:gd name="T46" fmla="*/ 699783385 w 5381"/>
                  <a:gd name="T47" fmla="*/ 469786879 h 4238"/>
                  <a:gd name="T48" fmla="*/ 696791761 w 5381"/>
                  <a:gd name="T49" fmla="*/ 478816365 h 4238"/>
                  <a:gd name="T50" fmla="*/ 603791004 w 5381"/>
                  <a:gd name="T51" fmla="*/ 543441072 h 4238"/>
                  <a:gd name="T52" fmla="*/ 591434278 w 5381"/>
                  <a:gd name="T53" fmla="*/ 540345166 h 4238"/>
                  <a:gd name="T54" fmla="*/ 269377498 w 5381"/>
                  <a:gd name="T55" fmla="*/ 193487311 h 4238"/>
                  <a:gd name="T56" fmla="*/ 318934959 w 5381"/>
                  <a:gd name="T57" fmla="*/ 300808226 h 4238"/>
                  <a:gd name="T58" fmla="*/ 442762614 w 5381"/>
                  <a:gd name="T59" fmla="*/ 362208090 h 4238"/>
                  <a:gd name="T60" fmla="*/ 449005895 w 5381"/>
                  <a:gd name="T61" fmla="*/ 365303997 h 4238"/>
                  <a:gd name="T62" fmla="*/ 600669183 w 5381"/>
                  <a:gd name="T63" fmla="*/ 521899383 h 4238"/>
                  <a:gd name="T64" fmla="*/ 678061557 w 5381"/>
                  <a:gd name="T65" fmla="*/ 469786879 h 4238"/>
                  <a:gd name="T66" fmla="*/ 538755356 w 5381"/>
                  <a:gd name="T67" fmla="*/ 107449852 h 4238"/>
                  <a:gd name="T68" fmla="*/ 337534966 w 5381"/>
                  <a:gd name="T69" fmla="*/ 33795659 h 4238"/>
                  <a:gd name="T70" fmla="*/ 278612764 w 5381"/>
                  <a:gd name="T71" fmla="*/ 18445782 h 4238"/>
                  <a:gd name="T72" fmla="*/ 229185498 w 5381"/>
                  <a:gd name="T73" fmla="*/ 33795659 h 4238"/>
                  <a:gd name="T74" fmla="*/ 99114202 w 5381"/>
                  <a:gd name="T75" fmla="*/ 76750099 h 4238"/>
                  <a:gd name="T76" fmla="*/ 65165844 w 5381"/>
                  <a:gd name="T77" fmla="*/ 98291429 h 4238"/>
                  <a:gd name="T78" fmla="*/ 55800743 w 5381"/>
                  <a:gd name="T79" fmla="*/ 125895634 h 4238"/>
                  <a:gd name="T80" fmla="*/ 43443656 w 5381"/>
                  <a:gd name="T81" fmla="*/ 208837187 h 4238"/>
                  <a:gd name="T82" fmla="*/ 27965469 w 5381"/>
                  <a:gd name="T83" fmla="*/ 245599815 h 4238"/>
                  <a:gd name="T84" fmla="*/ 18600368 w 5381"/>
                  <a:gd name="T85" fmla="*/ 276299927 h 4238"/>
                  <a:gd name="T86" fmla="*/ 34078554 w 5381"/>
                  <a:gd name="T87" fmla="*/ 294616414 h 4238"/>
                  <a:gd name="T88" fmla="*/ 61913827 w 5381"/>
                  <a:gd name="T89" fmla="*/ 303903773 h 4238"/>
                  <a:gd name="T90" fmla="*/ 93001117 w 5381"/>
                  <a:gd name="T91" fmla="*/ 294616414 h 4238"/>
                  <a:gd name="T92" fmla="*/ 139436398 w 5381"/>
                  <a:gd name="T93" fmla="*/ 254758239 h 4238"/>
                  <a:gd name="T94" fmla="*/ 173385116 w 5381"/>
                  <a:gd name="T95" fmla="*/ 196453921 h 4238"/>
                  <a:gd name="T96" fmla="*/ 185872039 w 5381"/>
                  <a:gd name="T97" fmla="*/ 190391405 h 4238"/>
                  <a:gd name="T98" fmla="*/ 195106944 w 5381"/>
                  <a:gd name="T99" fmla="*/ 190391405 h 4238"/>
                  <a:gd name="T100" fmla="*/ 232307319 w 5381"/>
                  <a:gd name="T101" fmla="*/ 190391405 h 4238"/>
                  <a:gd name="T102" fmla="*/ 256890936 w 5381"/>
                  <a:gd name="T103" fmla="*/ 184199951 h 4238"/>
                  <a:gd name="T104" fmla="*/ 269377498 w 5381"/>
                  <a:gd name="T105" fmla="*/ 193487311 h 42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381" h="4238">
                    <a:moveTo>
                      <a:pt x="4547" y="4189"/>
                    </a:moveTo>
                    <a:lnTo>
                      <a:pt x="4547" y="4189"/>
                    </a:lnTo>
                    <a:cubicBezTo>
                      <a:pt x="4356" y="4023"/>
                      <a:pt x="3642" y="3261"/>
                      <a:pt x="3357" y="2951"/>
                    </a:cubicBezTo>
                    <a:cubicBezTo>
                      <a:pt x="2951" y="2903"/>
                      <a:pt x="2618" y="2689"/>
                      <a:pt x="2356" y="2427"/>
                    </a:cubicBezTo>
                    <a:cubicBezTo>
                      <a:pt x="2119" y="2189"/>
                      <a:pt x="1952" y="1881"/>
                      <a:pt x="1928" y="1595"/>
                    </a:cubicBezTo>
                    <a:cubicBezTo>
                      <a:pt x="1880" y="1595"/>
                      <a:pt x="1834" y="1619"/>
                      <a:pt x="1786" y="1619"/>
                    </a:cubicBezTo>
                    <a:cubicBezTo>
                      <a:pt x="1691" y="1619"/>
                      <a:pt x="1596" y="1643"/>
                      <a:pt x="1500" y="1643"/>
                    </a:cubicBezTo>
                    <a:cubicBezTo>
                      <a:pt x="1477" y="1643"/>
                      <a:pt x="1477" y="1643"/>
                      <a:pt x="1453" y="1619"/>
                    </a:cubicBezTo>
                    <a:cubicBezTo>
                      <a:pt x="1381" y="1762"/>
                      <a:pt x="1286" y="1904"/>
                      <a:pt x="1191" y="2046"/>
                    </a:cubicBezTo>
                    <a:cubicBezTo>
                      <a:pt x="1048" y="2213"/>
                      <a:pt x="929" y="2379"/>
                      <a:pt x="786" y="2427"/>
                    </a:cubicBezTo>
                    <a:cubicBezTo>
                      <a:pt x="691" y="2475"/>
                      <a:pt x="596" y="2499"/>
                      <a:pt x="476" y="2499"/>
                    </a:cubicBezTo>
                    <a:cubicBezTo>
                      <a:pt x="381" y="2499"/>
                      <a:pt x="286" y="2475"/>
                      <a:pt x="191" y="2427"/>
                    </a:cubicBezTo>
                    <a:cubicBezTo>
                      <a:pt x="95" y="2379"/>
                      <a:pt x="25" y="2284"/>
                      <a:pt x="0" y="2165"/>
                    </a:cubicBezTo>
                    <a:cubicBezTo>
                      <a:pt x="0" y="2070"/>
                      <a:pt x="48" y="1951"/>
                      <a:pt x="72" y="1857"/>
                    </a:cubicBezTo>
                    <a:cubicBezTo>
                      <a:pt x="120" y="1762"/>
                      <a:pt x="167" y="1643"/>
                      <a:pt x="191" y="1595"/>
                    </a:cubicBezTo>
                    <a:cubicBezTo>
                      <a:pt x="215" y="1452"/>
                      <a:pt x="262" y="1095"/>
                      <a:pt x="286" y="952"/>
                    </a:cubicBezTo>
                    <a:cubicBezTo>
                      <a:pt x="286" y="881"/>
                      <a:pt x="310" y="762"/>
                      <a:pt x="381" y="666"/>
                    </a:cubicBezTo>
                    <a:cubicBezTo>
                      <a:pt x="453" y="595"/>
                      <a:pt x="548" y="500"/>
                      <a:pt x="738" y="452"/>
                    </a:cubicBezTo>
                    <a:cubicBezTo>
                      <a:pt x="1024" y="381"/>
                      <a:pt x="1453" y="238"/>
                      <a:pt x="1691" y="143"/>
                    </a:cubicBezTo>
                    <a:cubicBezTo>
                      <a:pt x="1810" y="71"/>
                      <a:pt x="1952" y="0"/>
                      <a:pt x="2142" y="0"/>
                    </a:cubicBezTo>
                    <a:cubicBezTo>
                      <a:pt x="2285" y="0"/>
                      <a:pt x="2452" y="24"/>
                      <a:pt x="2666" y="143"/>
                    </a:cubicBezTo>
                    <a:cubicBezTo>
                      <a:pt x="3118" y="357"/>
                      <a:pt x="4023" y="643"/>
                      <a:pt x="4189" y="691"/>
                    </a:cubicBezTo>
                    <a:cubicBezTo>
                      <a:pt x="4237" y="691"/>
                      <a:pt x="4237" y="691"/>
                      <a:pt x="4237" y="691"/>
                    </a:cubicBezTo>
                    <a:cubicBezTo>
                      <a:pt x="4237" y="714"/>
                      <a:pt x="4237" y="714"/>
                      <a:pt x="4237" y="714"/>
                    </a:cubicBezTo>
                    <a:cubicBezTo>
                      <a:pt x="4595" y="1214"/>
                      <a:pt x="5071" y="2165"/>
                      <a:pt x="5380" y="3642"/>
                    </a:cubicBezTo>
                    <a:cubicBezTo>
                      <a:pt x="5380" y="3689"/>
                      <a:pt x="5380" y="3689"/>
                      <a:pt x="5380" y="3689"/>
                    </a:cubicBezTo>
                    <a:cubicBezTo>
                      <a:pt x="5357" y="3712"/>
                      <a:pt x="5357" y="3712"/>
                      <a:pt x="5357" y="3712"/>
                    </a:cubicBezTo>
                    <a:cubicBezTo>
                      <a:pt x="5213" y="3832"/>
                      <a:pt x="4809" y="4118"/>
                      <a:pt x="4642" y="4213"/>
                    </a:cubicBezTo>
                    <a:cubicBezTo>
                      <a:pt x="4595" y="4237"/>
                      <a:pt x="4595" y="4237"/>
                      <a:pt x="4595" y="4237"/>
                    </a:cubicBezTo>
                    <a:cubicBezTo>
                      <a:pt x="4547" y="4189"/>
                      <a:pt x="4547" y="4189"/>
                      <a:pt x="4547" y="4189"/>
                    </a:cubicBezTo>
                    <a:close/>
                    <a:moveTo>
                      <a:pt x="2071" y="1500"/>
                    </a:moveTo>
                    <a:lnTo>
                      <a:pt x="2071" y="1500"/>
                    </a:lnTo>
                    <a:cubicBezTo>
                      <a:pt x="2071" y="1762"/>
                      <a:pt x="2214" y="2070"/>
                      <a:pt x="2452" y="2332"/>
                    </a:cubicBezTo>
                    <a:cubicBezTo>
                      <a:pt x="2690" y="2570"/>
                      <a:pt x="3023" y="2785"/>
                      <a:pt x="3404" y="2808"/>
                    </a:cubicBezTo>
                    <a:cubicBezTo>
                      <a:pt x="3428" y="2808"/>
                      <a:pt x="3428" y="2808"/>
                      <a:pt x="3428" y="2808"/>
                    </a:cubicBezTo>
                    <a:cubicBezTo>
                      <a:pt x="3452" y="2832"/>
                      <a:pt x="3452" y="2832"/>
                      <a:pt x="3452" y="2832"/>
                    </a:cubicBezTo>
                    <a:cubicBezTo>
                      <a:pt x="3690" y="3118"/>
                      <a:pt x="4380" y="3808"/>
                      <a:pt x="4618" y="4046"/>
                    </a:cubicBezTo>
                    <a:cubicBezTo>
                      <a:pt x="4761" y="3951"/>
                      <a:pt x="5095" y="3737"/>
                      <a:pt x="5213" y="3642"/>
                    </a:cubicBezTo>
                    <a:cubicBezTo>
                      <a:pt x="4928" y="2213"/>
                      <a:pt x="4475" y="1309"/>
                      <a:pt x="4142" y="833"/>
                    </a:cubicBezTo>
                    <a:cubicBezTo>
                      <a:pt x="3880" y="762"/>
                      <a:pt x="3071" y="500"/>
                      <a:pt x="2595" y="262"/>
                    </a:cubicBezTo>
                    <a:cubicBezTo>
                      <a:pt x="2404" y="167"/>
                      <a:pt x="2261" y="143"/>
                      <a:pt x="2142" y="143"/>
                    </a:cubicBezTo>
                    <a:cubicBezTo>
                      <a:pt x="1999" y="143"/>
                      <a:pt x="1880" y="215"/>
                      <a:pt x="1762" y="262"/>
                    </a:cubicBezTo>
                    <a:cubicBezTo>
                      <a:pt x="1500" y="381"/>
                      <a:pt x="1072" y="524"/>
                      <a:pt x="762" y="595"/>
                    </a:cubicBezTo>
                    <a:cubicBezTo>
                      <a:pt x="620" y="643"/>
                      <a:pt x="548" y="691"/>
                      <a:pt x="501" y="762"/>
                    </a:cubicBezTo>
                    <a:cubicBezTo>
                      <a:pt x="453" y="833"/>
                      <a:pt x="429" y="905"/>
                      <a:pt x="429" y="976"/>
                    </a:cubicBezTo>
                    <a:cubicBezTo>
                      <a:pt x="406" y="1095"/>
                      <a:pt x="381" y="1476"/>
                      <a:pt x="334" y="1619"/>
                    </a:cubicBezTo>
                    <a:cubicBezTo>
                      <a:pt x="310" y="1714"/>
                      <a:pt x="262" y="1809"/>
                      <a:pt x="215" y="1904"/>
                    </a:cubicBezTo>
                    <a:cubicBezTo>
                      <a:pt x="191" y="1998"/>
                      <a:pt x="167" y="2094"/>
                      <a:pt x="143" y="2142"/>
                    </a:cubicBezTo>
                    <a:cubicBezTo>
                      <a:pt x="167" y="2213"/>
                      <a:pt x="215" y="2261"/>
                      <a:pt x="262" y="2284"/>
                    </a:cubicBezTo>
                    <a:cubicBezTo>
                      <a:pt x="334" y="2332"/>
                      <a:pt x="406" y="2356"/>
                      <a:pt x="476" y="2356"/>
                    </a:cubicBezTo>
                    <a:cubicBezTo>
                      <a:pt x="572" y="2356"/>
                      <a:pt x="667" y="2332"/>
                      <a:pt x="715" y="2284"/>
                    </a:cubicBezTo>
                    <a:cubicBezTo>
                      <a:pt x="810" y="2261"/>
                      <a:pt x="953" y="2118"/>
                      <a:pt x="1072" y="1975"/>
                    </a:cubicBezTo>
                    <a:cubicBezTo>
                      <a:pt x="1191" y="1809"/>
                      <a:pt x="1286" y="1643"/>
                      <a:pt x="1333" y="1523"/>
                    </a:cubicBezTo>
                    <a:cubicBezTo>
                      <a:pt x="1358" y="1452"/>
                      <a:pt x="1358" y="1452"/>
                      <a:pt x="1358" y="1452"/>
                    </a:cubicBezTo>
                    <a:cubicBezTo>
                      <a:pt x="1429" y="1476"/>
                      <a:pt x="1429" y="1476"/>
                      <a:pt x="1429" y="1476"/>
                    </a:cubicBezTo>
                    <a:cubicBezTo>
                      <a:pt x="1429" y="1476"/>
                      <a:pt x="1477" y="1476"/>
                      <a:pt x="1500" y="1476"/>
                    </a:cubicBezTo>
                    <a:cubicBezTo>
                      <a:pt x="1596" y="1476"/>
                      <a:pt x="1691" y="1476"/>
                      <a:pt x="1786" y="1476"/>
                    </a:cubicBezTo>
                    <a:cubicBezTo>
                      <a:pt x="1858" y="1452"/>
                      <a:pt x="1952" y="1452"/>
                      <a:pt x="1975" y="1428"/>
                    </a:cubicBezTo>
                    <a:cubicBezTo>
                      <a:pt x="2071" y="1405"/>
                      <a:pt x="2071" y="1405"/>
                      <a:pt x="2071" y="1405"/>
                    </a:cubicBezTo>
                    <a:cubicBezTo>
                      <a:pt x="2071" y="1500"/>
                      <a:pt x="2071" y="1500"/>
                      <a:pt x="2071" y="150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61" name="Freeform 160"/>
              <p:cNvSpPr>
                <a:spLocks noChangeArrowheads="1"/>
              </p:cNvSpPr>
              <p:nvPr/>
            </p:nvSpPr>
            <p:spPr bwMode="auto">
              <a:xfrm>
                <a:off x="40058" y="20054"/>
                <a:ext cx="2664" cy="761"/>
              </a:xfrm>
              <a:custGeom>
                <a:avLst/>
                <a:gdLst>
                  <a:gd name="T0" fmla="*/ 0 w 787"/>
                  <a:gd name="T1" fmla="*/ 22545010 h 191"/>
                  <a:gd name="T2" fmla="*/ 0 w 787"/>
                  <a:gd name="T3" fmla="*/ 22545010 h 191"/>
                  <a:gd name="T4" fmla="*/ 2749310 w 787"/>
                  <a:gd name="T5" fmla="*/ 0 h 191"/>
                  <a:gd name="T6" fmla="*/ 90040507 w 787"/>
                  <a:gd name="T7" fmla="*/ 7461876 h 191"/>
                  <a:gd name="T8" fmla="*/ 32762926 w 787"/>
                  <a:gd name="T9" fmla="*/ 30165870 h 191"/>
                  <a:gd name="T10" fmla="*/ 32762926 w 787"/>
                  <a:gd name="T11" fmla="*/ 30165870 h 191"/>
                  <a:gd name="T12" fmla="*/ 32762926 w 787"/>
                  <a:gd name="T13" fmla="*/ 30165870 h 191"/>
                  <a:gd name="T14" fmla="*/ 32762926 w 787"/>
                  <a:gd name="T15" fmla="*/ 30165870 h 191"/>
                  <a:gd name="T16" fmla="*/ 0 w 787"/>
                  <a:gd name="T17" fmla="*/ 22545010 h 191"/>
                  <a:gd name="T18" fmla="*/ 0 w 787"/>
                  <a:gd name="T19" fmla="*/ 22545010 h 191"/>
                  <a:gd name="T20" fmla="*/ 0 w 787"/>
                  <a:gd name="T21" fmla="*/ 22545010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87" h="191">
                    <a:moveTo>
                      <a:pt x="0" y="142"/>
                    </a:moveTo>
                    <a:lnTo>
                      <a:pt x="0" y="142"/>
                    </a:lnTo>
                    <a:cubicBezTo>
                      <a:pt x="24" y="0"/>
                      <a:pt x="24" y="0"/>
                      <a:pt x="24" y="0"/>
                    </a:cubicBezTo>
                    <a:cubicBezTo>
                      <a:pt x="239" y="70"/>
                      <a:pt x="786" y="47"/>
                      <a:pt x="786" y="47"/>
                    </a:cubicBezTo>
                    <a:cubicBezTo>
                      <a:pt x="643" y="166"/>
                      <a:pt x="357" y="190"/>
                      <a:pt x="286" y="190"/>
                    </a:cubicBezTo>
                    <a:cubicBezTo>
                      <a:pt x="191" y="190"/>
                      <a:pt x="95" y="166"/>
                      <a:pt x="0" y="142"/>
                    </a:cubicBezTo>
                    <a:close/>
                    <a:moveTo>
                      <a:pt x="0" y="142"/>
                    </a:move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62" name="Freeform 161"/>
              <p:cNvSpPr>
                <a:spLocks noChangeArrowheads="1"/>
              </p:cNvSpPr>
              <p:nvPr/>
            </p:nvSpPr>
            <p:spPr bwMode="auto">
              <a:xfrm>
                <a:off x="28833" y="15487"/>
                <a:ext cx="2473" cy="2474"/>
              </a:xfrm>
              <a:custGeom>
                <a:avLst/>
                <a:gdLst>
                  <a:gd name="T0" fmla="*/ 6022237 w 691"/>
                  <a:gd name="T1" fmla="*/ 91724142 h 666"/>
                  <a:gd name="T2" fmla="*/ 6022237 w 691"/>
                  <a:gd name="T3" fmla="*/ 91724142 h 666"/>
                  <a:gd name="T4" fmla="*/ 0 w 691"/>
                  <a:gd name="T5" fmla="*/ 68689395 h 666"/>
                  <a:gd name="T6" fmla="*/ 0 w 691"/>
                  <a:gd name="T7" fmla="*/ 68689395 h 666"/>
                  <a:gd name="T8" fmla="*/ 12172622 w 691"/>
                  <a:gd name="T9" fmla="*/ 23034375 h 666"/>
                  <a:gd name="T10" fmla="*/ 12172622 w 691"/>
                  <a:gd name="T11" fmla="*/ 23034375 h 666"/>
                  <a:gd name="T12" fmla="*/ 12172622 w 691"/>
                  <a:gd name="T13" fmla="*/ 23034375 h 666"/>
                  <a:gd name="T14" fmla="*/ 45614939 w 691"/>
                  <a:gd name="T15" fmla="*/ 0 h 666"/>
                  <a:gd name="T16" fmla="*/ 45614939 w 691"/>
                  <a:gd name="T17" fmla="*/ 0 h 666"/>
                  <a:gd name="T18" fmla="*/ 57915709 w 691"/>
                  <a:gd name="T19" fmla="*/ 0 h 666"/>
                  <a:gd name="T20" fmla="*/ 57915709 w 691"/>
                  <a:gd name="T21" fmla="*/ 0 h 666"/>
                  <a:gd name="T22" fmla="*/ 76238359 w 691"/>
                  <a:gd name="T23" fmla="*/ 3172417 h 666"/>
                  <a:gd name="T24" fmla="*/ 76238359 w 691"/>
                  <a:gd name="T25" fmla="*/ 3172417 h 666"/>
                  <a:gd name="T26" fmla="*/ 88410981 w 691"/>
                  <a:gd name="T27" fmla="*/ 19724172 h 666"/>
                  <a:gd name="T28" fmla="*/ 88410981 w 691"/>
                  <a:gd name="T29" fmla="*/ 19724172 h 666"/>
                  <a:gd name="T30" fmla="*/ 88410981 w 691"/>
                  <a:gd name="T31" fmla="*/ 23034375 h 666"/>
                  <a:gd name="T32" fmla="*/ 88410981 w 691"/>
                  <a:gd name="T33" fmla="*/ 23034375 h 666"/>
                  <a:gd name="T34" fmla="*/ 60990902 w 691"/>
                  <a:gd name="T35" fmla="*/ 85241151 h 666"/>
                  <a:gd name="T36" fmla="*/ 60990902 w 691"/>
                  <a:gd name="T37" fmla="*/ 85241151 h 666"/>
                  <a:gd name="T38" fmla="*/ 27420079 w 691"/>
                  <a:gd name="T39" fmla="*/ 91724142 h 666"/>
                  <a:gd name="T40" fmla="*/ 27420079 w 691"/>
                  <a:gd name="T41" fmla="*/ 91724142 h 666"/>
                  <a:gd name="T42" fmla="*/ 6022237 w 691"/>
                  <a:gd name="T43" fmla="*/ 91724142 h 666"/>
                  <a:gd name="T44" fmla="*/ 27420079 w 691"/>
                  <a:gd name="T45" fmla="*/ 81930948 h 666"/>
                  <a:gd name="T46" fmla="*/ 27420079 w 691"/>
                  <a:gd name="T47" fmla="*/ 81930948 h 666"/>
                  <a:gd name="T48" fmla="*/ 57915709 w 691"/>
                  <a:gd name="T49" fmla="*/ 75310172 h 666"/>
                  <a:gd name="T50" fmla="*/ 57915709 w 691"/>
                  <a:gd name="T51" fmla="*/ 75310172 h 666"/>
                  <a:gd name="T52" fmla="*/ 79185404 w 691"/>
                  <a:gd name="T53" fmla="*/ 23034375 h 666"/>
                  <a:gd name="T54" fmla="*/ 79185404 w 691"/>
                  <a:gd name="T55" fmla="*/ 23034375 h 666"/>
                  <a:gd name="T56" fmla="*/ 79185404 w 691"/>
                  <a:gd name="T57" fmla="*/ 19724172 h 666"/>
                  <a:gd name="T58" fmla="*/ 79185404 w 691"/>
                  <a:gd name="T59" fmla="*/ 19724172 h 666"/>
                  <a:gd name="T60" fmla="*/ 73163166 w 691"/>
                  <a:gd name="T61" fmla="*/ 13103396 h 666"/>
                  <a:gd name="T62" fmla="*/ 73163166 w 691"/>
                  <a:gd name="T63" fmla="*/ 13103396 h 666"/>
                  <a:gd name="T64" fmla="*/ 57915709 w 691"/>
                  <a:gd name="T65" fmla="*/ 9793193 h 666"/>
                  <a:gd name="T66" fmla="*/ 57915709 w 691"/>
                  <a:gd name="T67" fmla="*/ 9793193 h 666"/>
                  <a:gd name="T68" fmla="*/ 48818280 w 691"/>
                  <a:gd name="T69" fmla="*/ 9793193 h 666"/>
                  <a:gd name="T70" fmla="*/ 48818280 w 691"/>
                  <a:gd name="T71" fmla="*/ 9793193 h 666"/>
                  <a:gd name="T72" fmla="*/ 21270052 w 691"/>
                  <a:gd name="T73" fmla="*/ 29517365 h 666"/>
                  <a:gd name="T74" fmla="*/ 21270052 w 691"/>
                  <a:gd name="T75" fmla="*/ 29517365 h 666"/>
                  <a:gd name="T76" fmla="*/ 18194860 w 691"/>
                  <a:gd name="T77" fmla="*/ 26206792 h 666"/>
                  <a:gd name="T78" fmla="*/ 21270052 w 691"/>
                  <a:gd name="T79" fmla="*/ 29517365 h 666"/>
                  <a:gd name="T80" fmla="*/ 9097430 w 691"/>
                  <a:gd name="T81" fmla="*/ 68689395 h 666"/>
                  <a:gd name="T82" fmla="*/ 9097430 w 691"/>
                  <a:gd name="T83" fmla="*/ 68689395 h 666"/>
                  <a:gd name="T84" fmla="*/ 9097430 w 691"/>
                  <a:gd name="T85" fmla="*/ 78620746 h 666"/>
                  <a:gd name="T86" fmla="*/ 9097430 w 691"/>
                  <a:gd name="T87" fmla="*/ 78620746 h 666"/>
                  <a:gd name="T88" fmla="*/ 9097430 w 691"/>
                  <a:gd name="T89" fmla="*/ 81930948 h 666"/>
                  <a:gd name="T90" fmla="*/ 9097430 w 691"/>
                  <a:gd name="T91" fmla="*/ 81930948 h 666"/>
                  <a:gd name="T92" fmla="*/ 27420079 w 691"/>
                  <a:gd name="T93" fmla="*/ 81930948 h 66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691" h="666">
                    <a:moveTo>
                      <a:pt x="47" y="665"/>
                    </a:moveTo>
                    <a:lnTo>
                      <a:pt x="47" y="665"/>
                    </a:lnTo>
                    <a:cubicBezTo>
                      <a:pt x="0" y="642"/>
                      <a:pt x="0" y="570"/>
                      <a:pt x="0" y="498"/>
                    </a:cubicBezTo>
                    <a:cubicBezTo>
                      <a:pt x="0" y="404"/>
                      <a:pt x="23" y="262"/>
                      <a:pt x="95" y="167"/>
                    </a:cubicBezTo>
                    <a:cubicBezTo>
                      <a:pt x="190" y="23"/>
                      <a:pt x="286" y="23"/>
                      <a:pt x="356" y="0"/>
                    </a:cubicBezTo>
                    <a:cubicBezTo>
                      <a:pt x="381" y="0"/>
                      <a:pt x="404" y="0"/>
                      <a:pt x="452" y="0"/>
                    </a:cubicBezTo>
                    <a:cubicBezTo>
                      <a:pt x="500" y="0"/>
                      <a:pt x="547" y="0"/>
                      <a:pt x="595" y="23"/>
                    </a:cubicBezTo>
                    <a:cubicBezTo>
                      <a:pt x="642" y="48"/>
                      <a:pt x="690" y="95"/>
                      <a:pt x="690" y="143"/>
                    </a:cubicBezTo>
                    <a:cubicBezTo>
                      <a:pt x="690" y="167"/>
                      <a:pt x="690" y="167"/>
                      <a:pt x="690" y="167"/>
                    </a:cubicBezTo>
                    <a:cubicBezTo>
                      <a:pt x="690" y="285"/>
                      <a:pt x="642" y="546"/>
                      <a:pt x="476" y="618"/>
                    </a:cubicBezTo>
                    <a:cubicBezTo>
                      <a:pt x="381" y="665"/>
                      <a:pt x="286" y="665"/>
                      <a:pt x="214" y="665"/>
                    </a:cubicBezTo>
                    <a:cubicBezTo>
                      <a:pt x="142" y="665"/>
                      <a:pt x="95" y="665"/>
                      <a:pt x="47" y="665"/>
                    </a:cubicBezTo>
                    <a:close/>
                    <a:moveTo>
                      <a:pt x="214" y="594"/>
                    </a:moveTo>
                    <a:lnTo>
                      <a:pt x="214" y="594"/>
                    </a:lnTo>
                    <a:cubicBezTo>
                      <a:pt x="286" y="594"/>
                      <a:pt x="381" y="594"/>
                      <a:pt x="452" y="546"/>
                    </a:cubicBezTo>
                    <a:cubicBezTo>
                      <a:pt x="547" y="498"/>
                      <a:pt x="618" y="285"/>
                      <a:pt x="618" y="167"/>
                    </a:cubicBezTo>
                    <a:cubicBezTo>
                      <a:pt x="618" y="167"/>
                      <a:pt x="618" y="167"/>
                      <a:pt x="618" y="143"/>
                    </a:cubicBezTo>
                    <a:cubicBezTo>
                      <a:pt x="618" y="119"/>
                      <a:pt x="618" y="119"/>
                      <a:pt x="571" y="95"/>
                    </a:cubicBezTo>
                    <a:cubicBezTo>
                      <a:pt x="547" y="71"/>
                      <a:pt x="500" y="71"/>
                      <a:pt x="452" y="71"/>
                    </a:cubicBezTo>
                    <a:cubicBezTo>
                      <a:pt x="428" y="71"/>
                      <a:pt x="404" y="71"/>
                      <a:pt x="381" y="71"/>
                    </a:cubicBezTo>
                    <a:cubicBezTo>
                      <a:pt x="286" y="95"/>
                      <a:pt x="238" y="95"/>
                      <a:pt x="166" y="214"/>
                    </a:cubicBezTo>
                    <a:cubicBezTo>
                      <a:pt x="142" y="190"/>
                      <a:pt x="142" y="190"/>
                      <a:pt x="142" y="190"/>
                    </a:cubicBezTo>
                    <a:cubicBezTo>
                      <a:pt x="166" y="214"/>
                      <a:pt x="166" y="214"/>
                      <a:pt x="166" y="214"/>
                    </a:cubicBezTo>
                    <a:cubicBezTo>
                      <a:pt x="95" y="309"/>
                      <a:pt x="71" y="428"/>
                      <a:pt x="71" y="498"/>
                    </a:cubicBezTo>
                    <a:cubicBezTo>
                      <a:pt x="71" y="546"/>
                      <a:pt x="71" y="546"/>
                      <a:pt x="71" y="570"/>
                    </a:cubicBezTo>
                    <a:cubicBezTo>
                      <a:pt x="71" y="594"/>
                      <a:pt x="71" y="594"/>
                      <a:pt x="71" y="594"/>
                    </a:cubicBezTo>
                    <a:cubicBezTo>
                      <a:pt x="95" y="594"/>
                      <a:pt x="142" y="594"/>
                      <a:pt x="214" y="59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63" name="Freeform 162"/>
              <p:cNvSpPr>
                <a:spLocks noChangeArrowheads="1"/>
              </p:cNvSpPr>
              <p:nvPr/>
            </p:nvSpPr>
            <p:spPr bwMode="auto">
              <a:xfrm>
                <a:off x="46908" y="23098"/>
                <a:ext cx="951" cy="1902"/>
              </a:xfrm>
              <a:custGeom>
                <a:avLst/>
                <a:gdLst>
                  <a:gd name="T0" fmla="*/ 20114502 w 311"/>
                  <a:gd name="T1" fmla="*/ 0 h 502"/>
                  <a:gd name="T2" fmla="*/ 20114502 w 311"/>
                  <a:gd name="T3" fmla="*/ 0 h 502"/>
                  <a:gd name="T4" fmla="*/ 22266285 w 311"/>
                  <a:gd name="T5" fmla="*/ 68376070 h 502"/>
                  <a:gd name="T6" fmla="*/ 4490756 w 311"/>
                  <a:gd name="T7" fmla="*/ 23988930 h 502"/>
                  <a:gd name="T8" fmla="*/ 20114502 w 311"/>
                  <a:gd name="T9" fmla="*/ 0 h 5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1" h="502">
                    <a:moveTo>
                      <a:pt x="215" y="0"/>
                    </a:moveTo>
                    <a:lnTo>
                      <a:pt x="215" y="0"/>
                    </a:lnTo>
                    <a:cubicBezTo>
                      <a:pt x="262" y="120"/>
                      <a:pt x="310" y="453"/>
                      <a:pt x="238" y="476"/>
                    </a:cubicBezTo>
                    <a:cubicBezTo>
                      <a:pt x="143" y="501"/>
                      <a:pt x="0" y="239"/>
                      <a:pt x="48" y="167"/>
                    </a:cubicBezTo>
                    <a:cubicBezTo>
                      <a:pt x="71" y="120"/>
                      <a:pt x="215" y="0"/>
                      <a:pt x="215" y="0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64" name="Freeform 163"/>
              <p:cNvSpPr>
                <a:spLocks noChangeArrowheads="1"/>
              </p:cNvSpPr>
              <p:nvPr/>
            </p:nvSpPr>
            <p:spPr bwMode="auto">
              <a:xfrm>
                <a:off x="45766" y="2930"/>
                <a:ext cx="23402" cy="25115"/>
              </a:xfrm>
              <a:custGeom>
                <a:avLst/>
                <a:gdLst>
                  <a:gd name="T0" fmla="*/ 560584609 w 6525"/>
                  <a:gd name="T1" fmla="*/ 0 h 6975"/>
                  <a:gd name="T2" fmla="*/ 560584609 w 6525"/>
                  <a:gd name="T3" fmla="*/ 0 h 6975"/>
                  <a:gd name="T4" fmla="*/ 839204326 w 6525"/>
                  <a:gd name="T5" fmla="*/ 638770486 h 6975"/>
                  <a:gd name="T6" fmla="*/ 349239608 w 6525"/>
                  <a:gd name="T7" fmla="*/ 897934999 h 6975"/>
                  <a:gd name="T8" fmla="*/ 337019514 w 6525"/>
                  <a:gd name="T9" fmla="*/ 904158006 h 6975"/>
                  <a:gd name="T10" fmla="*/ 300230475 w 6525"/>
                  <a:gd name="T11" fmla="*/ 882636547 h 6975"/>
                  <a:gd name="T12" fmla="*/ 226780797 w 6525"/>
                  <a:gd name="T13" fmla="*/ 786827509 h 6975"/>
                  <a:gd name="T14" fmla="*/ 254308287 w 6525"/>
                  <a:gd name="T15" fmla="*/ 756100983 h 6975"/>
                  <a:gd name="T16" fmla="*/ 229739342 w 6525"/>
                  <a:gd name="T17" fmla="*/ 660421568 h 6975"/>
                  <a:gd name="T18" fmla="*/ 46050587 w 6525"/>
                  <a:gd name="T19" fmla="*/ 333322468 h 6975"/>
                  <a:gd name="T20" fmla="*/ 6174246 w 6525"/>
                  <a:gd name="T21" fmla="*/ 302466318 h 6975"/>
                  <a:gd name="T22" fmla="*/ 0 w 6525"/>
                  <a:gd name="T23" fmla="*/ 302466318 h 6975"/>
                  <a:gd name="T24" fmla="*/ 27656247 w 6525"/>
                  <a:gd name="T25" fmla="*/ 274721851 h 6975"/>
                  <a:gd name="T26" fmla="*/ 560584609 w 6525"/>
                  <a:gd name="T27" fmla="*/ 0 h 6975"/>
                  <a:gd name="T28" fmla="*/ 551322702 w 6525"/>
                  <a:gd name="T29" fmla="*/ 27874090 h 6975"/>
                  <a:gd name="T30" fmla="*/ 551322702 w 6525"/>
                  <a:gd name="T31" fmla="*/ 27874090 h 6975"/>
                  <a:gd name="T32" fmla="*/ 193078702 w 6525"/>
                  <a:gd name="T33" fmla="*/ 213009911 h 6975"/>
                  <a:gd name="T34" fmla="*/ 36789039 w 6525"/>
                  <a:gd name="T35" fmla="*/ 293131627 h 6975"/>
                  <a:gd name="T36" fmla="*/ 36789039 w 6525"/>
                  <a:gd name="T37" fmla="*/ 293131627 h 6975"/>
                  <a:gd name="T38" fmla="*/ 36789039 w 6525"/>
                  <a:gd name="T39" fmla="*/ 293131627 h 6975"/>
                  <a:gd name="T40" fmla="*/ 64316887 w 6525"/>
                  <a:gd name="T41" fmla="*/ 324117400 h 6975"/>
                  <a:gd name="T42" fmla="*/ 248134040 w 6525"/>
                  <a:gd name="T43" fmla="*/ 654198561 h 6975"/>
                  <a:gd name="T44" fmla="*/ 263441078 w 6525"/>
                  <a:gd name="T45" fmla="*/ 694389042 h 6975"/>
                  <a:gd name="T46" fmla="*/ 263441078 w 6525"/>
                  <a:gd name="T47" fmla="*/ 774511118 h 6975"/>
                  <a:gd name="T48" fmla="*/ 260354134 w 6525"/>
                  <a:gd name="T49" fmla="*/ 774511118 h 6975"/>
                  <a:gd name="T50" fmla="*/ 245046738 w 6525"/>
                  <a:gd name="T51" fmla="*/ 783845449 h 6975"/>
                  <a:gd name="T52" fmla="*/ 312450569 w 6525"/>
                  <a:gd name="T53" fmla="*/ 867208472 h 6975"/>
                  <a:gd name="T54" fmla="*/ 318496417 w 6525"/>
                  <a:gd name="T55" fmla="*/ 873301856 h 6975"/>
                  <a:gd name="T56" fmla="*/ 337019514 w 6525"/>
                  <a:gd name="T57" fmla="*/ 882636547 h 6975"/>
                  <a:gd name="T58" fmla="*/ 339978059 w 6525"/>
                  <a:gd name="T59" fmla="*/ 882636547 h 6975"/>
                  <a:gd name="T60" fmla="*/ 817722684 w 6525"/>
                  <a:gd name="T61" fmla="*/ 623342771 h 6975"/>
                  <a:gd name="T62" fmla="*/ 551322702 w 6525"/>
                  <a:gd name="T63" fmla="*/ 27874090 h 6975"/>
                  <a:gd name="T64" fmla="*/ 560584609 w 6525"/>
                  <a:gd name="T65" fmla="*/ 0 h 69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525" h="6975">
                    <a:moveTo>
                      <a:pt x="4358" y="0"/>
                    </a:moveTo>
                    <a:lnTo>
                      <a:pt x="4358" y="0"/>
                    </a:lnTo>
                    <a:cubicBezTo>
                      <a:pt x="4358" y="0"/>
                      <a:pt x="6524" y="4094"/>
                      <a:pt x="6524" y="4927"/>
                    </a:cubicBezTo>
                    <a:cubicBezTo>
                      <a:pt x="6191" y="4998"/>
                      <a:pt x="2881" y="6808"/>
                      <a:pt x="2715" y="6926"/>
                    </a:cubicBezTo>
                    <a:cubicBezTo>
                      <a:pt x="2691" y="6951"/>
                      <a:pt x="2643" y="6974"/>
                      <a:pt x="2620" y="6974"/>
                    </a:cubicBezTo>
                    <a:cubicBezTo>
                      <a:pt x="2500" y="6974"/>
                      <a:pt x="2405" y="6856"/>
                      <a:pt x="2334" y="6808"/>
                    </a:cubicBezTo>
                    <a:cubicBezTo>
                      <a:pt x="2214" y="6712"/>
                      <a:pt x="1810" y="6236"/>
                      <a:pt x="1763" y="6069"/>
                    </a:cubicBezTo>
                    <a:cubicBezTo>
                      <a:pt x="1738" y="5951"/>
                      <a:pt x="1881" y="5903"/>
                      <a:pt x="1977" y="5832"/>
                    </a:cubicBezTo>
                    <a:cubicBezTo>
                      <a:pt x="2096" y="5784"/>
                      <a:pt x="2024" y="5713"/>
                      <a:pt x="1786" y="5094"/>
                    </a:cubicBezTo>
                    <a:cubicBezTo>
                      <a:pt x="1548" y="4499"/>
                      <a:pt x="500" y="2809"/>
                      <a:pt x="358" y="2571"/>
                    </a:cubicBezTo>
                    <a:cubicBezTo>
                      <a:pt x="239" y="2381"/>
                      <a:pt x="144" y="2333"/>
                      <a:pt x="48" y="2333"/>
                    </a:cubicBezTo>
                    <a:cubicBezTo>
                      <a:pt x="24" y="2333"/>
                      <a:pt x="24" y="2333"/>
                      <a:pt x="0" y="2333"/>
                    </a:cubicBezTo>
                    <a:cubicBezTo>
                      <a:pt x="0" y="2309"/>
                      <a:pt x="72" y="2214"/>
                      <a:pt x="215" y="2119"/>
                    </a:cubicBezTo>
                    <a:cubicBezTo>
                      <a:pt x="786" y="1833"/>
                      <a:pt x="3500" y="477"/>
                      <a:pt x="4358" y="0"/>
                    </a:cubicBezTo>
                    <a:lnTo>
                      <a:pt x="4286" y="215"/>
                    </a:lnTo>
                    <a:cubicBezTo>
                      <a:pt x="3643" y="547"/>
                      <a:pt x="2429" y="1167"/>
                      <a:pt x="1501" y="1643"/>
                    </a:cubicBezTo>
                    <a:cubicBezTo>
                      <a:pt x="953" y="1929"/>
                      <a:pt x="477" y="2166"/>
                      <a:pt x="286" y="2261"/>
                    </a:cubicBezTo>
                    <a:cubicBezTo>
                      <a:pt x="358" y="2309"/>
                      <a:pt x="429" y="2381"/>
                      <a:pt x="500" y="2500"/>
                    </a:cubicBezTo>
                    <a:cubicBezTo>
                      <a:pt x="500" y="2523"/>
                      <a:pt x="1667" y="4380"/>
                      <a:pt x="1929" y="5046"/>
                    </a:cubicBezTo>
                    <a:cubicBezTo>
                      <a:pt x="1977" y="5165"/>
                      <a:pt x="2024" y="5260"/>
                      <a:pt x="2048" y="5356"/>
                    </a:cubicBezTo>
                    <a:cubicBezTo>
                      <a:pt x="2191" y="5688"/>
                      <a:pt x="2262" y="5855"/>
                      <a:pt x="2048" y="5974"/>
                    </a:cubicBezTo>
                    <a:cubicBezTo>
                      <a:pt x="2024" y="5974"/>
                      <a:pt x="2024" y="5974"/>
                      <a:pt x="2024" y="5974"/>
                    </a:cubicBezTo>
                    <a:cubicBezTo>
                      <a:pt x="2000" y="5999"/>
                      <a:pt x="1953" y="6022"/>
                      <a:pt x="1905" y="6046"/>
                    </a:cubicBezTo>
                    <a:cubicBezTo>
                      <a:pt x="1977" y="6189"/>
                      <a:pt x="2310" y="6593"/>
                      <a:pt x="2429" y="6689"/>
                    </a:cubicBezTo>
                    <a:cubicBezTo>
                      <a:pt x="2453" y="6689"/>
                      <a:pt x="2453" y="6712"/>
                      <a:pt x="2476" y="6736"/>
                    </a:cubicBezTo>
                    <a:cubicBezTo>
                      <a:pt x="2524" y="6760"/>
                      <a:pt x="2572" y="6808"/>
                      <a:pt x="2620" y="6808"/>
                    </a:cubicBezTo>
                    <a:cubicBezTo>
                      <a:pt x="2620" y="6808"/>
                      <a:pt x="2620" y="6808"/>
                      <a:pt x="2643" y="6808"/>
                    </a:cubicBezTo>
                    <a:cubicBezTo>
                      <a:pt x="2786" y="6689"/>
                      <a:pt x="5928" y="4975"/>
                      <a:pt x="6357" y="4808"/>
                    </a:cubicBezTo>
                    <a:cubicBezTo>
                      <a:pt x="6262" y="3857"/>
                      <a:pt x="4834" y="1167"/>
                      <a:pt x="4286" y="215"/>
                    </a:cubicBezTo>
                    <a:lnTo>
                      <a:pt x="4358" y="0"/>
                    </a:lnTo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65" name="Freeform 164"/>
              <p:cNvSpPr>
                <a:spLocks noChangeArrowheads="1"/>
              </p:cNvSpPr>
              <p:nvPr/>
            </p:nvSpPr>
            <p:spPr bwMode="auto">
              <a:xfrm>
                <a:off x="20271" y="10160"/>
                <a:ext cx="25305" cy="21500"/>
              </a:xfrm>
              <a:custGeom>
                <a:avLst/>
                <a:gdLst>
                  <a:gd name="T0" fmla="*/ 546204919 w 7047"/>
                  <a:gd name="T1" fmla="*/ 195716800 h 5952"/>
                  <a:gd name="T2" fmla="*/ 546204919 w 7047"/>
                  <a:gd name="T3" fmla="*/ 208111964 h 5952"/>
                  <a:gd name="T4" fmla="*/ 457362813 w 7047"/>
                  <a:gd name="T5" fmla="*/ 720498378 h 5952"/>
                  <a:gd name="T6" fmla="*/ 460328514 w 7047"/>
                  <a:gd name="T7" fmla="*/ 720498378 h 5952"/>
                  <a:gd name="T8" fmla="*/ 902347174 w 7047"/>
                  <a:gd name="T9" fmla="*/ 549703027 h 5952"/>
                  <a:gd name="T10" fmla="*/ 890097276 w 7047"/>
                  <a:gd name="T11" fmla="*/ 537307502 h 5952"/>
                  <a:gd name="T12" fmla="*/ 724275867 w 7047"/>
                  <a:gd name="T13" fmla="*/ 375775924 h 5952"/>
                  <a:gd name="T14" fmla="*/ 764248369 w 7047"/>
                  <a:gd name="T15" fmla="*/ 431620444 h 5952"/>
                  <a:gd name="T16" fmla="*/ 887002663 w 7047"/>
                  <a:gd name="T17" fmla="*/ 562098190 h 5952"/>
                  <a:gd name="T18" fmla="*/ 887002663 w 7047"/>
                  <a:gd name="T19" fmla="*/ 574493715 h 5952"/>
                  <a:gd name="T20" fmla="*/ 816341857 w 7047"/>
                  <a:gd name="T21" fmla="*/ 627337244 h 5952"/>
                  <a:gd name="T22" fmla="*/ 807186572 w 7047"/>
                  <a:gd name="T23" fmla="*/ 636731417 h 5952"/>
                  <a:gd name="T24" fmla="*/ 782687493 w 7047"/>
                  <a:gd name="T25" fmla="*/ 686313155 h 5952"/>
                  <a:gd name="T26" fmla="*/ 718086641 w 7047"/>
                  <a:gd name="T27" fmla="*/ 692575937 h 5952"/>
                  <a:gd name="T28" fmla="*/ 705837102 w 7047"/>
                  <a:gd name="T29" fmla="*/ 698839080 h 5952"/>
                  <a:gd name="T30" fmla="*/ 626021010 w 7047"/>
                  <a:gd name="T31" fmla="*/ 736024932 h 5952"/>
                  <a:gd name="T32" fmla="*/ 595332347 w 7047"/>
                  <a:gd name="T33" fmla="*/ 732893541 h 5952"/>
                  <a:gd name="T34" fmla="*/ 555488757 w 7047"/>
                  <a:gd name="T35" fmla="*/ 757684591 h 5952"/>
                  <a:gd name="T36" fmla="*/ 497206403 w 7047"/>
                  <a:gd name="T37" fmla="*/ 739156684 h 5952"/>
                  <a:gd name="T38" fmla="*/ 481862251 w 7047"/>
                  <a:gd name="T39" fmla="*/ 754683600 h 5952"/>
                  <a:gd name="T40" fmla="*/ 555488757 w 7047"/>
                  <a:gd name="T41" fmla="*/ 776473297 h 5952"/>
                  <a:gd name="T42" fmla="*/ 626021010 w 7047"/>
                  <a:gd name="T43" fmla="*/ 757684591 h 5952"/>
                  <a:gd name="T44" fmla="*/ 718086641 w 7047"/>
                  <a:gd name="T45" fmla="*/ 714365634 h 5952"/>
                  <a:gd name="T46" fmla="*/ 794937032 w 7047"/>
                  <a:gd name="T47" fmla="*/ 701840071 h 5952"/>
                  <a:gd name="T48" fmla="*/ 825625696 w 7047"/>
                  <a:gd name="T49" fmla="*/ 645864790 h 5952"/>
                  <a:gd name="T50" fmla="*/ 905441787 w 7047"/>
                  <a:gd name="T51" fmla="*/ 580756497 h 5952"/>
                  <a:gd name="T52" fmla="*/ 902347174 w 7047"/>
                  <a:gd name="T53" fmla="*/ 549703027 h 5952"/>
                  <a:gd name="T54" fmla="*/ 442018661 w 7047"/>
                  <a:gd name="T55" fmla="*/ 28052840 h 5952"/>
                  <a:gd name="T56" fmla="*/ 147253732 w 7047"/>
                  <a:gd name="T57" fmla="*/ 3131391 h 5952"/>
                  <a:gd name="T58" fmla="*/ 135003833 w 7047"/>
                  <a:gd name="T59" fmla="*/ 12395525 h 5952"/>
                  <a:gd name="T60" fmla="*/ 0 w 7047"/>
                  <a:gd name="T61" fmla="*/ 381908306 h 5952"/>
                  <a:gd name="T62" fmla="*/ 88971018 w 7047"/>
                  <a:gd name="T63" fmla="*/ 459542885 h 5952"/>
                  <a:gd name="T64" fmla="*/ 21404466 w 7047"/>
                  <a:gd name="T65" fmla="*/ 378776915 h 5952"/>
                  <a:gd name="T66" fmla="*/ 328419293 w 7047"/>
                  <a:gd name="T67" fmla="*/ 43448995 h 5952"/>
                  <a:gd name="T68" fmla="*/ 454268200 w 7047"/>
                  <a:gd name="T69" fmla="*/ 46580386 h 5952"/>
                  <a:gd name="T70" fmla="*/ 442018661 w 7047"/>
                  <a:gd name="T71" fmla="*/ 28052840 h 59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047" h="5952">
                    <a:moveTo>
                      <a:pt x="4236" y="1500"/>
                    </a:moveTo>
                    <a:lnTo>
                      <a:pt x="4236" y="1500"/>
                    </a:lnTo>
                    <a:cubicBezTo>
                      <a:pt x="4212" y="1500"/>
                      <a:pt x="4165" y="1523"/>
                      <a:pt x="4095" y="1523"/>
                    </a:cubicBezTo>
                    <a:cubicBezTo>
                      <a:pt x="4141" y="1548"/>
                      <a:pt x="4189" y="1571"/>
                      <a:pt x="4236" y="1595"/>
                    </a:cubicBezTo>
                    <a:cubicBezTo>
                      <a:pt x="4236" y="1571"/>
                      <a:pt x="4236" y="1523"/>
                      <a:pt x="4236" y="1500"/>
                    </a:cubicBezTo>
                    <a:close/>
                    <a:moveTo>
                      <a:pt x="3547" y="5522"/>
                    </a:moveTo>
                    <a:lnTo>
                      <a:pt x="3547" y="5522"/>
                    </a:lnTo>
                    <a:cubicBezTo>
                      <a:pt x="3547" y="5522"/>
                      <a:pt x="3547" y="5522"/>
                      <a:pt x="3570" y="5522"/>
                    </a:cubicBezTo>
                    <a:cubicBezTo>
                      <a:pt x="3547" y="5522"/>
                      <a:pt x="3547" y="5522"/>
                      <a:pt x="3547" y="5522"/>
                    </a:cubicBezTo>
                    <a:close/>
                    <a:moveTo>
                      <a:pt x="6998" y="4213"/>
                    </a:moveTo>
                    <a:lnTo>
                      <a:pt x="6998" y="4213"/>
                    </a:lnTo>
                    <a:cubicBezTo>
                      <a:pt x="6974" y="4189"/>
                      <a:pt x="6951" y="4141"/>
                      <a:pt x="6903" y="4118"/>
                    </a:cubicBezTo>
                    <a:cubicBezTo>
                      <a:pt x="6879" y="4118"/>
                      <a:pt x="6855" y="4141"/>
                      <a:pt x="6832" y="4141"/>
                    </a:cubicBezTo>
                    <a:cubicBezTo>
                      <a:pt x="6641" y="3951"/>
                      <a:pt x="5903" y="3189"/>
                      <a:pt x="5617" y="2880"/>
                    </a:cubicBezTo>
                    <a:cubicBezTo>
                      <a:pt x="5594" y="2880"/>
                      <a:pt x="5546" y="2880"/>
                      <a:pt x="5522" y="2880"/>
                    </a:cubicBezTo>
                    <a:cubicBezTo>
                      <a:pt x="5689" y="3046"/>
                      <a:pt x="5831" y="3213"/>
                      <a:pt x="5927" y="3308"/>
                    </a:cubicBezTo>
                    <a:cubicBezTo>
                      <a:pt x="6165" y="3570"/>
                      <a:pt x="6617" y="4046"/>
                      <a:pt x="6784" y="4189"/>
                    </a:cubicBezTo>
                    <a:cubicBezTo>
                      <a:pt x="6832" y="4237"/>
                      <a:pt x="6855" y="4284"/>
                      <a:pt x="6879" y="4308"/>
                    </a:cubicBezTo>
                    <a:cubicBezTo>
                      <a:pt x="6903" y="4332"/>
                      <a:pt x="6903" y="4332"/>
                      <a:pt x="6903" y="4332"/>
                    </a:cubicBezTo>
                    <a:cubicBezTo>
                      <a:pt x="6903" y="4355"/>
                      <a:pt x="6903" y="4379"/>
                      <a:pt x="6879" y="4403"/>
                    </a:cubicBezTo>
                    <a:cubicBezTo>
                      <a:pt x="6855" y="4474"/>
                      <a:pt x="6855" y="4569"/>
                      <a:pt x="6784" y="4641"/>
                    </a:cubicBezTo>
                    <a:cubicBezTo>
                      <a:pt x="6712" y="4713"/>
                      <a:pt x="6593" y="4808"/>
                      <a:pt x="6331" y="4808"/>
                    </a:cubicBezTo>
                    <a:cubicBezTo>
                      <a:pt x="6260" y="4808"/>
                      <a:pt x="6260" y="4808"/>
                      <a:pt x="6260" y="4808"/>
                    </a:cubicBezTo>
                    <a:cubicBezTo>
                      <a:pt x="6260" y="4880"/>
                      <a:pt x="6260" y="4880"/>
                      <a:pt x="6260" y="4880"/>
                    </a:cubicBezTo>
                    <a:cubicBezTo>
                      <a:pt x="6236" y="5046"/>
                      <a:pt x="6212" y="5117"/>
                      <a:pt x="6189" y="5165"/>
                    </a:cubicBezTo>
                    <a:cubicBezTo>
                      <a:pt x="6165" y="5212"/>
                      <a:pt x="6117" y="5212"/>
                      <a:pt x="6070" y="5260"/>
                    </a:cubicBezTo>
                    <a:cubicBezTo>
                      <a:pt x="6046" y="5284"/>
                      <a:pt x="5950" y="5331"/>
                      <a:pt x="5784" y="5331"/>
                    </a:cubicBezTo>
                    <a:cubicBezTo>
                      <a:pt x="5736" y="5331"/>
                      <a:pt x="5641" y="5331"/>
                      <a:pt x="5569" y="5308"/>
                    </a:cubicBezTo>
                    <a:cubicBezTo>
                      <a:pt x="5498" y="5284"/>
                      <a:pt x="5498" y="5284"/>
                      <a:pt x="5498" y="5284"/>
                    </a:cubicBezTo>
                    <a:cubicBezTo>
                      <a:pt x="5474" y="5356"/>
                      <a:pt x="5474" y="5356"/>
                      <a:pt x="5474" y="5356"/>
                    </a:cubicBezTo>
                    <a:cubicBezTo>
                      <a:pt x="5450" y="5403"/>
                      <a:pt x="5379" y="5475"/>
                      <a:pt x="5284" y="5546"/>
                    </a:cubicBezTo>
                    <a:cubicBezTo>
                      <a:pt x="5165" y="5593"/>
                      <a:pt x="5022" y="5641"/>
                      <a:pt x="4855" y="5641"/>
                    </a:cubicBezTo>
                    <a:cubicBezTo>
                      <a:pt x="4807" y="5641"/>
                      <a:pt x="4737" y="5641"/>
                      <a:pt x="4665" y="5617"/>
                    </a:cubicBezTo>
                    <a:cubicBezTo>
                      <a:pt x="4617" y="5617"/>
                      <a:pt x="4617" y="5617"/>
                      <a:pt x="4617" y="5617"/>
                    </a:cubicBezTo>
                    <a:cubicBezTo>
                      <a:pt x="4593" y="5665"/>
                      <a:pt x="4593" y="5665"/>
                      <a:pt x="4593" y="5665"/>
                    </a:cubicBezTo>
                    <a:cubicBezTo>
                      <a:pt x="4546" y="5737"/>
                      <a:pt x="4427" y="5807"/>
                      <a:pt x="4308" y="5807"/>
                    </a:cubicBezTo>
                    <a:cubicBezTo>
                      <a:pt x="4284" y="5807"/>
                      <a:pt x="4260" y="5807"/>
                      <a:pt x="4236" y="5807"/>
                    </a:cubicBezTo>
                    <a:cubicBezTo>
                      <a:pt x="4165" y="5784"/>
                      <a:pt x="4023" y="5737"/>
                      <a:pt x="3856" y="5665"/>
                    </a:cubicBezTo>
                    <a:cubicBezTo>
                      <a:pt x="3761" y="5737"/>
                      <a:pt x="3761" y="5737"/>
                      <a:pt x="3761" y="5737"/>
                    </a:cubicBezTo>
                    <a:cubicBezTo>
                      <a:pt x="3761" y="5760"/>
                      <a:pt x="3737" y="5760"/>
                      <a:pt x="3737" y="5784"/>
                    </a:cubicBezTo>
                    <a:cubicBezTo>
                      <a:pt x="3928" y="5855"/>
                      <a:pt x="4094" y="5927"/>
                      <a:pt x="4212" y="5951"/>
                    </a:cubicBezTo>
                    <a:cubicBezTo>
                      <a:pt x="4236" y="5951"/>
                      <a:pt x="4284" y="5951"/>
                      <a:pt x="4308" y="5951"/>
                    </a:cubicBezTo>
                    <a:cubicBezTo>
                      <a:pt x="4475" y="5951"/>
                      <a:pt x="4617" y="5879"/>
                      <a:pt x="4689" y="5784"/>
                    </a:cubicBezTo>
                    <a:cubicBezTo>
                      <a:pt x="4737" y="5784"/>
                      <a:pt x="4807" y="5807"/>
                      <a:pt x="4855" y="5807"/>
                    </a:cubicBezTo>
                    <a:cubicBezTo>
                      <a:pt x="5046" y="5807"/>
                      <a:pt x="5213" y="5737"/>
                      <a:pt x="5355" y="5665"/>
                    </a:cubicBezTo>
                    <a:cubicBezTo>
                      <a:pt x="5450" y="5617"/>
                      <a:pt x="5522" y="5546"/>
                      <a:pt x="5569" y="5475"/>
                    </a:cubicBezTo>
                    <a:cubicBezTo>
                      <a:pt x="5665" y="5475"/>
                      <a:pt x="5736" y="5475"/>
                      <a:pt x="5784" y="5475"/>
                    </a:cubicBezTo>
                    <a:cubicBezTo>
                      <a:pt x="5975" y="5475"/>
                      <a:pt x="6093" y="5427"/>
                      <a:pt x="6165" y="5379"/>
                    </a:cubicBezTo>
                    <a:cubicBezTo>
                      <a:pt x="6212" y="5356"/>
                      <a:pt x="6260" y="5308"/>
                      <a:pt x="6308" y="5236"/>
                    </a:cubicBezTo>
                    <a:cubicBezTo>
                      <a:pt x="6356" y="5189"/>
                      <a:pt x="6379" y="5094"/>
                      <a:pt x="6403" y="4950"/>
                    </a:cubicBezTo>
                    <a:cubicBezTo>
                      <a:pt x="6665" y="4927"/>
                      <a:pt x="6807" y="4855"/>
                      <a:pt x="6903" y="4736"/>
                    </a:cubicBezTo>
                    <a:cubicBezTo>
                      <a:pt x="6998" y="4617"/>
                      <a:pt x="7022" y="4499"/>
                      <a:pt x="7022" y="4451"/>
                    </a:cubicBezTo>
                    <a:cubicBezTo>
                      <a:pt x="7046" y="4403"/>
                      <a:pt x="7046" y="4379"/>
                      <a:pt x="7046" y="4332"/>
                    </a:cubicBezTo>
                    <a:cubicBezTo>
                      <a:pt x="7046" y="4308"/>
                      <a:pt x="7022" y="4260"/>
                      <a:pt x="6998" y="4213"/>
                    </a:cubicBezTo>
                    <a:close/>
                    <a:moveTo>
                      <a:pt x="3428" y="215"/>
                    </a:moveTo>
                    <a:lnTo>
                      <a:pt x="3428" y="215"/>
                    </a:lnTo>
                    <a:cubicBezTo>
                      <a:pt x="3119" y="190"/>
                      <a:pt x="2785" y="190"/>
                      <a:pt x="2547" y="167"/>
                    </a:cubicBezTo>
                    <a:cubicBezTo>
                      <a:pt x="2118" y="167"/>
                      <a:pt x="1500" y="167"/>
                      <a:pt x="1142" y="24"/>
                    </a:cubicBezTo>
                    <a:cubicBezTo>
                      <a:pt x="1071" y="0"/>
                      <a:pt x="1071" y="0"/>
                      <a:pt x="1071" y="0"/>
                    </a:cubicBezTo>
                    <a:cubicBezTo>
                      <a:pt x="1047" y="95"/>
                      <a:pt x="1047" y="95"/>
                      <a:pt x="1047" y="95"/>
                    </a:cubicBezTo>
                    <a:cubicBezTo>
                      <a:pt x="833" y="1047"/>
                      <a:pt x="381" y="2118"/>
                      <a:pt x="23" y="2880"/>
                    </a:cubicBezTo>
                    <a:cubicBezTo>
                      <a:pt x="0" y="2927"/>
                      <a:pt x="0" y="2927"/>
                      <a:pt x="0" y="2927"/>
                    </a:cubicBezTo>
                    <a:cubicBezTo>
                      <a:pt x="23" y="2975"/>
                      <a:pt x="23" y="2975"/>
                      <a:pt x="23" y="2975"/>
                    </a:cubicBezTo>
                    <a:cubicBezTo>
                      <a:pt x="237" y="3189"/>
                      <a:pt x="476" y="3356"/>
                      <a:pt x="690" y="3522"/>
                    </a:cubicBezTo>
                    <a:cubicBezTo>
                      <a:pt x="713" y="3475"/>
                      <a:pt x="738" y="3451"/>
                      <a:pt x="785" y="3403"/>
                    </a:cubicBezTo>
                    <a:cubicBezTo>
                      <a:pt x="595" y="3261"/>
                      <a:pt x="381" y="3094"/>
                      <a:pt x="166" y="2903"/>
                    </a:cubicBezTo>
                    <a:cubicBezTo>
                      <a:pt x="523" y="2142"/>
                      <a:pt x="952" y="1142"/>
                      <a:pt x="1166" y="190"/>
                    </a:cubicBezTo>
                    <a:cubicBezTo>
                      <a:pt x="1571" y="333"/>
                      <a:pt x="2142" y="310"/>
                      <a:pt x="2547" y="333"/>
                    </a:cubicBezTo>
                    <a:cubicBezTo>
                      <a:pt x="2761" y="333"/>
                      <a:pt x="3119" y="357"/>
                      <a:pt x="3428" y="357"/>
                    </a:cubicBezTo>
                    <a:cubicBezTo>
                      <a:pt x="3452" y="357"/>
                      <a:pt x="3500" y="357"/>
                      <a:pt x="3523" y="357"/>
                    </a:cubicBezTo>
                    <a:cubicBezTo>
                      <a:pt x="3642" y="333"/>
                      <a:pt x="3761" y="285"/>
                      <a:pt x="3856" y="238"/>
                    </a:cubicBezTo>
                    <a:cubicBezTo>
                      <a:pt x="3737" y="238"/>
                      <a:pt x="3595" y="215"/>
                      <a:pt x="3428" y="21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66" name="Freeform 165"/>
              <p:cNvSpPr>
                <a:spLocks noChangeArrowheads="1"/>
              </p:cNvSpPr>
              <p:nvPr/>
            </p:nvSpPr>
            <p:spPr bwMode="auto">
              <a:xfrm>
                <a:off x="14753" y="7687"/>
                <a:ext cx="9704" cy="15030"/>
              </a:xfrm>
              <a:custGeom>
                <a:avLst/>
                <a:gdLst>
                  <a:gd name="T0" fmla="*/ 334292687 w 2691"/>
                  <a:gd name="T1" fmla="*/ 59623999 h 4143"/>
                  <a:gd name="T2" fmla="*/ 334292687 w 2691"/>
                  <a:gd name="T3" fmla="*/ 59623999 h 4143"/>
                  <a:gd name="T4" fmla="*/ 306467476 w 2691"/>
                  <a:gd name="T5" fmla="*/ 50147416 h 4143"/>
                  <a:gd name="T6" fmla="*/ 173322512 w 2691"/>
                  <a:gd name="T7" fmla="*/ 0 h 4143"/>
                  <a:gd name="T8" fmla="*/ 176443049 w 2691"/>
                  <a:gd name="T9" fmla="*/ 21980695 h 4143"/>
                  <a:gd name="T10" fmla="*/ 253807780 w 2691"/>
                  <a:gd name="T11" fmla="*/ 50147416 h 4143"/>
                  <a:gd name="T12" fmla="*/ 300226402 w 2691"/>
                  <a:gd name="T13" fmla="*/ 65942084 h 4143"/>
                  <a:gd name="T14" fmla="*/ 325061248 w 2691"/>
                  <a:gd name="T15" fmla="*/ 78445832 h 4143"/>
                  <a:gd name="T16" fmla="*/ 331302322 w 2691"/>
                  <a:gd name="T17" fmla="*/ 97135971 h 4143"/>
                  <a:gd name="T18" fmla="*/ 328051613 w 2691"/>
                  <a:gd name="T19" fmla="*/ 109771415 h 4143"/>
                  <a:gd name="T20" fmla="*/ 167081437 w 2691"/>
                  <a:gd name="T21" fmla="*/ 513715246 h 4143"/>
                  <a:gd name="T22" fmla="*/ 151608563 w 2691"/>
                  <a:gd name="T23" fmla="*/ 523191829 h 4143"/>
                  <a:gd name="T24" fmla="*/ 139256227 w 2691"/>
                  <a:gd name="T25" fmla="*/ 523191829 h 4143"/>
                  <a:gd name="T26" fmla="*/ 61891496 w 2691"/>
                  <a:gd name="T27" fmla="*/ 488707385 h 4143"/>
                  <a:gd name="T28" fmla="*/ 6111262 w 2691"/>
                  <a:gd name="T29" fmla="*/ 466858386 h 4143"/>
                  <a:gd name="T30" fmla="*/ 0 w 2691"/>
                  <a:gd name="T31" fmla="*/ 485548524 h 4143"/>
                  <a:gd name="T32" fmla="*/ 52529884 w 2691"/>
                  <a:gd name="T33" fmla="*/ 507529219 h 4143"/>
                  <a:gd name="T34" fmla="*/ 129894254 w 2691"/>
                  <a:gd name="T35" fmla="*/ 538854802 h 4143"/>
                  <a:gd name="T36" fmla="*/ 151608563 w 2691"/>
                  <a:gd name="T37" fmla="*/ 545172523 h 4143"/>
                  <a:gd name="T38" fmla="*/ 151608563 w 2691"/>
                  <a:gd name="T39" fmla="*/ 545172523 h 4143"/>
                  <a:gd name="T40" fmla="*/ 182684484 w 2691"/>
                  <a:gd name="T41" fmla="*/ 526350690 h 4143"/>
                  <a:gd name="T42" fmla="*/ 182684484 w 2691"/>
                  <a:gd name="T43" fmla="*/ 526350690 h 4143"/>
                  <a:gd name="T44" fmla="*/ 182684484 w 2691"/>
                  <a:gd name="T45" fmla="*/ 526350690 h 4143"/>
                  <a:gd name="T46" fmla="*/ 346645024 w 2691"/>
                  <a:gd name="T47" fmla="*/ 116089500 h 4143"/>
                  <a:gd name="T48" fmla="*/ 349765561 w 2691"/>
                  <a:gd name="T49" fmla="*/ 97135971 h 4143"/>
                  <a:gd name="T50" fmla="*/ 334292687 w 2691"/>
                  <a:gd name="T51" fmla="*/ 59623999 h 4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91" h="4143">
                    <a:moveTo>
                      <a:pt x="2571" y="453"/>
                    </a:moveTo>
                    <a:lnTo>
                      <a:pt x="2571" y="453"/>
                    </a:lnTo>
                    <a:cubicBezTo>
                      <a:pt x="2523" y="429"/>
                      <a:pt x="2452" y="405"/>
                      <a:pt x="2357" y="381"/>
                    </a:cubicBezTo>
                    <a:cubicBezTo>
                      <a:pt x="2071" y="262"/>
                      <a:pt x="1524" y="48"/>
                      <a:pt x="1333" y="0"/>
                    </a:cubicBezTo>
                    <a:cubicBezTo>
                      <a:pt x="1357" y="48"/>
                      <a:pt x="1357" y="95"/>
                      <a:pt x="1357" y="167"/>
                    </a:cubicBezTo>
                    <a:cubicBezTo>
                      <a:pt x="1500" y="215"/>
                      <a:pt x="1738" y="286"/>
                      <a:pt x="1952" y="381"/>
                    </a:cubicBezTo>
                    <a:cubicBezTo>
                      <a:pt x="2095" y="429"/>
                      <a:pt x="2214" y="476"/>
                      <a:pt x="2309" y="501"/>
                    </a:cubicBezTo>
                    <a:cubicBezTo>
                      <a:pt x="2404" y="548"/>
                      <a:pt x="2476" y="572"/>
                      <a:pt x="2500" y="596"/>
                    </a:cubicBezTo>
                    <a:cubicBezTo>
                      <a:pt x="2523" y="596"/>
                      <a:pt x="2548" y="643"/>
                      <a:pt x="2548" y="738"/>
                    </a:cubicBezTo>
                    <a:cubicBezTo>
                      <a:pt x="2548" y="762"/>
                      <a:pt x="2548" y="810"/>
                      <a:pt x="2523" y="834"/>
                    </a:cubicBezTo>
                    <a:cubicBezTo>
                      <a:pt x="2500" y="977"/>
                      <a:pt x="1881" y="3071"/>
                      <a:pt x="1285" y="3903"/>
                    </a:cubicBezTo>
                    <a:cubicBezTo>
                      <a:pt x="1238" y="3951"/>
                      <a:pt x="1214" y="3975"/>
                      <a:pt x="1166" y="3975"/>
                    </a:cubicBezTo>
                    <a:cubicBezTo>
                      <a:pt x="1143" y="3975"/>
                      <a:pt x="1119" y="3975"/>
                      <a:pt x="1071" y="3975"/>
                    </a:cubicBezTo>
                    <a:cubicBezTo>
                      <a:pt x="999" y="3928"/>
                      <a:pt x="738" y="3833"/>
                      <a:pt x="476" y="3713"/>
                    </a:cubicBezTo>
                    <a:cubicBezTo>
                      <a:pt x="333" y="3666"/>
                      <a:pt x="167" y="3594"/>
                      <a:pt x="47" y="3547"/>
                    </a:cubicBezTo>
                    <a:cubicBezTo>
                      <a:pt x="24" y="3594"/>
                      <a:pt x="0" y="3642"/>
                      <a:pt x="0" y="3689"/>
                    </a:cubicBezTo>
                    <a:cubicBezTo>
                      <a:pt x="119" y="3737"/>
                      <a:pt x="262" y="3785"/>
                      <a:pt x="404" y="3856"/>
                    </a:cubicBezTo>
                    <a:cubicBezTo>
                      <a:pt x="690" y="3951"/>
                      <a:pt x="952" y="4070"/>
                      <a:pt x="999" y="4094"/>
                    </a:cubicBezTo>
                    <a:cubicBezTo>
                      <a:pt x="1071" y="4118"/>
                      <a:pt x="1119" y="4142"/>
                      <a:pt x="1166" y="4142"/>
                    </a:cubicBezTo>
                    <a:cubicBezTo>
                      <a:pt x="1262" y="4142"/>
                      <a:pt x="1357" y="4070"/>
                      <a:pt x="1405" y="3999"/>
                    </a:cubicBezTo>
                    <a:cubicBezTo>
                      <a:pt x="2023" y="3094"/>
                      <a:pt x="2643" y="1024"/>
                      <a:pt x="2666" y="882"/>
                    </a:cubicBezTo>
                    <a:cubicBezTo>
                      <a:pt x="2690" y="834"/>
                      <a:pt x="2690" y="786"/>
                      <a:pt x="2690" y="738"/>
                    </a:cubicBezTo>
                    <a:cubicBezTo>
                      <a:pt x="2690" y="620"/>
                      <a:pt x="2666" y="501"/>
                      <a:pt x="2571" y="453"/>
                    </a:cubicBezTo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167" name="Freeform 166"/>
              <p:cNvSpPr>
                <a:spLocks noChangeArrowheads="1"/>
              </p:cNvSpPr>
              <p:nvPr/>
            </p:nvSpPr>
            <p:spPr bwMode="auto">
              <a:xfrm>
                <a:off x="42912" y="11302"/>
                <a:ext cx="10084" cy="14079"/>
              </a:xfrm>
              <a:custGeom>
                <a:avLst/>
                <a:gdLst>
                  <a:gd name="T0" fmla="*/ 239146071 w 2810"/>
                  <a:gd name="T1" fmla="*/ 483071500 h 3928"/>
                  <a:gd name="T2" fmla="*/ 239146071 w 2810"/>
                  <a:gd name="T3" fmla="*/ 483071500 h 3928"/>
                  <a:gd name="T4" fmla="*/ 196133411 w 2810"/>
                  <a:gd name="T5" fmla="*/ 480116553 h 3928"/>
                  <a:gd name="T6" fmla="*/ 171664867 w 2810"/>
                  <a:gd name="T7" fmla="*/ 474077980 h 3928"/>
                  <a:gd name="T8" fmla="*/ 150158357 w 2810"/>
                  <a:gd name="T9" fmla="*/ 446455461 h 3928"/>
                  <a:gd name="T10" fmla="*/ 165612326 w 2810"/>
                  <a:gd name="T11" fmla="*/ 434122033 h 3928"/>
                  <a:gd name="T12" fmla="*/ 168574001 w 2810"/>
                  <a:gd name="T13" fmla="*/ 431167086 h 3928"/>
                  <a:gd name="T14" fmla="*/ 168574001 w 2810"/>
                  <a:gd name="T15" fmla="*/ 425128513 h 3928"/>
                  <a:gd name="T16" fmla="*/ 67481205 w 2810"/>
                  <a:gd name="T17" fmla="*/ 110104401 h 3928"/>
                  <a:gd name="T18" fmla="*/ 30649916 w 2810"/>
                  <a:gd name="T19" fmla="*/ 55116361 h 3928"/>
                  <a:gd name="T20" fmla="*/ 39793323 w 2810"/>
                  <a:gd name="T21" fmla="*/ 52033093 h 3928"/>
                  <a:gd name="T22" fmla="*/ 116546765 w 2810"/>
                  <a:gd name="T23" fmla="*/ 12333786 h 3928"/>
                  <a:gd name="T24" fmla="*/ 150158357 w 2810"/>
                  <a:gd name="T25" fmla="*/ 45994520 h 3928"/>
                  <a:gd name="T26" fmla="*/ 162392629 w 2810"/>
                  <a:gd name="T27" fmla="*/ 64238201 h 3928"/>
                  <a:gd name="T28" fmla="*/ 147067851 w 2810"/>
                  <a:gd name="T29" fmla="*/ 27493841 h 3928"/>
                  <a:gd name="T30" fmla="*/ 98002290 w 2810"/>
                  <a:gd name="T31" fmla="*/ 3083267 h 3928"/>
                  <a:gd name="T32" fmla="*/ 98002290 w 2810"/>
                  <a:gd name="T33" fmla="*/ 0 h 3928"/>
                  <a:gd name="T34" fmla="*/ 61299833 w 2810"/>
                  <a:gd name="T35" fmla="*/ 18372001 h 3928"/>
                  <a:gd name="T36" fmla="*/ 30649916 w 2810"/>
                  <a:gd name="T37" fmla="*/ 33660734 h 3928"/>
                  <a:gd name="T38" fmla="*/ 9143407 w 2810"/>
                  <a:gd name="T39" fmla="*/ 48949468 h 3928"/>
                  <a:gd name="T40" fmla="*/ 0 w 2810"/>
                  <a:gd name="T41" fmla="*/ 55116361 h 3928"/>
                  <a:gd name="T42" fmla="*/ 9143407 w 2810"/>
                  <a:gd name="T43" fmla="*/ 61283254 h 3928"/>
                  <a:gd name="T44" fmla="*/ 49065560 w 2810"/>
                  <a:gd name="T45" fmla="*/ 119354562 h 3928"/>
                  <a:gd name="T46" fmla="*/ 147067851 w 2810"/>
                  <a:gd name="T47" fmla="*/ 421916567 h 3928"/>
                  <a:gd name="T48" fmla="*/ 134833578 w 2810"/>
                  <a:gd name="T49" fmla="*/ 434122033 h 3928"/>
                  <a:gd name="T50" fmla="*/ 128780678 w 2810"/>
                  <a:gd name="T51" fmla="*/ 437333620 h 3928"/>
                  <a:gd name="T52" fmla="*/ 128780678 w 2810"/>
                  <a:gd name="T53" fmla="*/ 443372193 h 3928"/>
                  <a:gd name="T54" fmla="*/ 159430595 w 2810"/>
                  <a:gd name="T55" fmla="*/ 486283446 h 3928"/>
                  <a:gd name="T56" fmla="*/ 193171376 w 2810"/>
                  <a:gd name="T57" fmla="*/ 501572180 h 3928"/>
                  <a:gd name="T58" fmla="*/ 239146071 w 2810"/>
                  <a:gd name="T59" fmla="*/ 504527127 h 3928"/>
                  <a:gd name="T60" fmla="*/ 272758022 w 2810"/>
                  <a:gd name="T61" fmla="*/ 501572180 h 3928"/>
                  <a:gd name="T62" fmla="*/ 325042920 w 2810"/>
                  <a:gd name="T63" fmla="*/ 486283446 h 3928"/>
                  <a:gd name="T64" fmla="*/ 325042920 w 2810"/>
                  <a:gd name="T65" fmla="*/ 483071500 h 3928"/>
                  <a:gd name="T66" fmla="*/ 352601971 w 2810"/>
                  <a:gd name="T67" fmla="*/ 452622354 h 3928"/>
                  <a:gd name="T68" fmla="*/ 358654512 w 2810"/>
                  <a:gd name="T69" fmla="*/ 449539086 h 3928"/>
                  <a:gd name="T70" fmla="*/ 269795988 w 2810"/>
                  <a:gd name="T71" fmla="*/ 483071500 h 3928"/>
                  <a:gd name="T72" fmla="*/ 239146071 w 2810"/>
                  <a:gd name="T73" fmla="*/ 483071500 h 3928"/>
                  <a:gd name="T74" fmla="*/ 331095461 w 2810"/>
                  <a:gd name="T75" fmla="*/ 357807044 h 3928"/>
                  <a:gd name="T76" fmla="*/ 331095461 w 2810"/>
                  <a:gd name="T77" fmla="*/ 357807044 h 3928"/>
                  <a:gd name="T78" fmla="*/ 294264173 w 2810"/>
                  <a:gd name="T79" fmla="*/ 287401950 h 3928"/>
                  <a:gd name="T80" fmla="*/ 361745378 w 2810"/>
                  <a:gd name="T81" fmla="*/ 443372193 h 3928"/>
                  <a:gd name="T82" fmla="*/ 331095461 w 2810"/>
                  <a:gd name="T83" fmla="*/ 357807044 h 39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810" h="3928">
                    <a:moveTo>
                      <a:pt x="1857" y="3760"/>
                    </a:moveTo>
                    <a:lnTo>
                      <a:pt x="1857" y="3760"/>
                    </a:lnTo>
                    <a:cubicBezTo>
                      <a:pt x="1762" y="3760"/>
                      <a:pt x="1619" y="3760"/>
                      <a:pt x="1523" y="3737"/>
                    </a:cubicBezTo>
                    <a:cubicBezTo>
                      <a:pt x="1428" y="3737"/>
                      <a:pt x="1356" y="3690"/>
                      <a:pt x="1333" y="3690"/>
                    </a:cubicBezTo>
                    <a:cubicBezTo>
                      <a:pt x="1261" y="3618"/>
                      <a:pt x="1190" y="3523"/>
                      <a:pt x="1166" y="3475"/>
                    </a:cubicBezTo>
                    <a:cubicBezTo>
                      <a:pt x="1286" y="3379"/>
                      <a:pt x="1286" y="3379"/>
                      <a:pt x="1286" y="3379"/>
                    </a:cubicBezTo>
                    <a:cubicBezTo>
                      <a:pt x="1309" y="3356"/>
                      <a:pt x="1309" y="3356"/>
                      <a:pt x="1309" y="3356"/>
                    </a:cubicBezTo>
                    <a:cubicBezTo>
                      <a:pt x="1309" y="3309"/>
                      <a:pt x="1309" y="3309"/>
                      <a:pt x="1309" y="3309"/>
                    </a:cubicBezTo>
                    <a:cubicBezTo>
                      <a:pt x="1238" y="2928"/>
                      <a:pt x="761" y="1381"/>
                      <a:pt x="524" y="857"/>
                    </a:cubicBezTo>
                    <a:cubicBezTo>
                      <a:pt x="429" y="643"/>
                      <a:pt x="333" y="500"/>
                      <a:pt x="238" y="429"/>
                    </a:cubicBezTo>
                    <a:cubicBezTo>
                      <a:pt x="262" y="429"/>
                      <a:pt x="285" y="405"/>
                      <a:pt x="309" y="405"/>
                    </a:cubicBezTo>
                    <a:cubicBezTo>
                      <a:pt x="476" y="286"/>
                      <a:pt x="785" y="167"/>
                      <a:pt x="905" y="96"/>
                    </a:cubicBezTo>
                    <a:cubicBezTo>
                      <a:pt x="976" y="143"/>
                      <a:pt x="1071" y="238"/>
                      <a:pt x="1166" y="358"/>
                    </a:cubicBezTo>
                    <a:cubicBezTo>
                      <a:pt x="1190" y="405"/>
                      <a:pt x="1238" y="453"/>
                      <a:pt x="1261" y="500"/>
                    </a:cubicBezTo>
                    <a:cubicBezTo>
                      <a:pt x="1190" y="381"/>
                      <a:pt x="1166" y="262"/>
                      <a:pt x="1142" y="214"/>
                    </a:cubicBezTo>
                    <a:cubicBezTo>
                      <a:pt x="1000" y="0"/>
                      <a:pt x="857" y="24"/>
                      <a:pt x="761" y="24"/>
                    </a:cubicBezTo>
                    <a:cubicBezTo>
                      <a:pt x="761" y="24"/>
                      <a:pt x="761" y="24"/>
                      <a:pt x="761" y="0"/>
                    </a:cubicBezTo>
                    <a:cubicBezTo>
                      <a:pt x="690" y="48"/>
                      <a:pt x="571" y="96"/>
                      <a:pt x="476" y="143"/>
                    </a:cubicBezTo>
                    <a:cubicBezTo>
                      <a:pt x="381" y="191"/>
                      <a:pt x="309" y="238"/>
                      <a:pt x="238" y="262"/>
                    </a:cubicBezTo>
                    <a:cubicBezTo>
                      <a:pt x="166" y="310"/>
                      <a:pt x="95" y="333"/>
                      <a:pt x="71" y="381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71" y="477"/>
                      <a:pt x="71" y="477"/>
                      <a:pt x="71" y="477"/>
                    </a:cubicBezTo>
                    <a:cubicBezTo>
                      <a:pt x="166" y="548"/>
                      <a:pt x="262" y="643"/>
                      <a:pt x="381" y="929"/>
                    </a:cubicBezTo>
                    <a:cubicBezTo>
                      <a:pt x="619" y="1405"/>
                      <a:pt x="1071" y="2880"/>
                      <a:pt x="1142" y="3284"/>
                    </a:cubicBezTo>
                    <a:cubicBezTo>
                      <a:pt x="1119" y="3309"/>
                      <a:pt x="1095" y="3332"/>
                      <a:pt x="1047" y="3379"/>
                    </a:cubicBezTo>
                    <a:cubicBezTo>
                      <a:pt x="1000" y="3404"/>
                      <a:pt x="1000" y="3404"/>
                      <a:pt x="1000" y="3404"/>
                    </a:cubicBezTo>
                    <a:cubicBezTo>
                      <a:pt x="1000" y="3451"/>
                      <a:pt x="1000" y="3451"/>
                      <a:pt x="1000" y="3451"/>
                    </a:cubicBezTo>
                    <a:cubicBezTo>
                      <a:pt x="1047" y="3570"/>
                      <a:pt x="1119" y="3690"/>
                      <a:pt x="1238" y="3785"/>
                    </a:cubicBezTo>
                    <a:cubicBezTo>
                      <a:pt x="1309" y="3856"/>
                      <a:pt x="1404" y="3880"/>
                      <a:pt x="1500" y="3904"/>
                    </a:cubicBezTo>
                    <a:cubicBezTo>
                      <a:pt x="1619" y="3904"/>
                      <a:pt x="1737" y="3927"/>
                      <a:pt x="1857" y="3927"/>
                    </a:cubicBezTo>
                    <a:cubicBezTo>
                      <a:pt x="1952" y="3927"/>
                      <a:pt x="2047" y="3904"/>
                      <a:pt x="2118" y="3904"/>
                    </a:cubicBezTo>
                    <a:cubicBezTo>
                      <a:pt x="2238" y="3880"/>
                      <a:pt x="2380" y="3832"/>
                      <a:pt x="2524" y="3785"/>
                    </a:cubicBezTo>
                    <a:cubicBezTo>
                      <a:pt x="2524" y="3760"/>
                      <a:pt x="2524" y="3760"/>
                      <a:pt x="2524" y="3760"/>
                    </a:cubicBezTo>
                    <a:cubicBezTo>
                      <a:pt x="2499" y="3642"/>
                      <a:pt x="2642" y="3594"/>
                      <a:pt x="2738" y="3523"/>
                    </a:cubicBezTo>
                    <a:cubicBezTo>
                      <a:pt x="2761" y="3523"/>
                      <a:pt x="2761" y="3523"/>
                      <a:pt x="2785" y="3499"/>
                    </a:cubicBezTo>
                    <a:cubicBezTo>
                      <a:pt x="2594" y="3594"/>
                      <a:pt x="2285" y="3737"/>
                      <a:pt x="2095" y="3760"/>
                    </a:cubicBezTo>
                    <a:cubicBezTo>
                      <a:pt x="2047" y="3760"/>
                      <a:pt x="1952" y="3760"/>
                      <a:pt x="1857" y="3760"/>
                    </a:cubicBezTo>
                    <a:close/>
                    <a:moveTo>
                      <a:pt x="2571" y="2785"/>
                    </a:moveTo>
                    <a:lnTo>
                      <a:pt x="2571" y="2785"/>
                    </a:lnTo>
                    <a:cubicBezTo>
                      <a:pt x="2499" y="2642"/>
                      <a:pt x="2404" y="2452"/>
                      <a:pt x="2285" y="2237"/>
                    </a:cubicBezTo>
                    <a:cubicBezTo>
                      <a:pt x="2809" y="3451"/>
                      <a:pt x="2809" y="3451"/>
                      <a:pt x="2809" y="3451"/>
                    </a:cubicBezTo>
                    <a:cubicBezTo>
                      <a:pt x="2809" y="3356"/>
                      <a:pt x="2738" y="3189"/>
                      <a:pt x="2571" y="2785"/>
                    </a:cubicBezTo>
                    <a:close/>
                  </a:path>
                </a:pathLst>
              </a:custGeom>
              <a:grpFill/>
              <a:ln w="9525">
                <a:solidFill>
                  <a:srgbClr val="FFFFFF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96360" y="3895698"/>
            <a:ext cx="1002541" cy="946766"/>
            <a:chOff x="272993" y="3516017"/>
            <a:chExt cx="1002541" cy="946766"/>
          </a:xfrm>
        </p:grpSpPr>
        <p:grpSp>
          <p:nvGrpSpPr>
            <p:cNvPr id="143" name="Group 142"/>
            <p:cNvGrpSpPr/>
            <p:nvPr/>
          </p:nvGrpSpPr>
          <p:grpSpPr>
            <a:xfrm>
              <a:off x="272993" y="3516017"/>
              <a:ext cx="1002541" cy="946766"/>
              <a:chOff x="4888151" y="1258181"/>
              <a:chExt cx="1002541" cy="946766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4888151" y="1258181"/>
                <a:ext cx="1002541" cy="946766"/>
              </a:xfrm>
              <a:prstGeom prst="ellipse">
                <a:avLst/>
              </a:prstGeom>
              <a:solidFill>
                <a:srgbClr val="D03A2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5" name="Oval 4"/>
              <p:cNvSpPr/>
              <p:nvPr/>
            </p:nvSpPr>
            <p:spPr>
              <a:xfrm>
                <a:off x="5014688" y="1279289"/>
                <a:ext cx="708903" cy="669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50" dirty="0"/>
                  <a:t>Global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kern="1200" dirty="0" smtClean="0"/>
              </a:p>
            </p:txBody>
          </p:sp>
        </p:grpSp>
        <p:sp>
          <p:nvSpPr>
            <p:cNvPr id="168" name="Freeform 167"/>
            <p:cNvSpPr>
              <a:spLocks noChangeAspect="1" noChangeArrowheads="1"/>
            </p:cNvSpPr>
            <p:nvPr/>
          </p:nvSpPr>
          <p:spPr bwMode="auto">
            <a:xfrm>
              <a:off x="555233" y="3892779"/>
              <a:ext cx="451046" cy="435787"/>
            </a:xfrm>
            <a:custGeom>
              <a:avLst/>
              <a:gdLst>
                <a:gd name="T0" fmla="*/ 2147483646 w 14438"/>
                <a:gd name="T1" fmla="*/ 0 h 14438"/>
                <a:gd name="T2" fmla="*/ 2147483646 w 14438"/>
                <a:gd name="T3" fmla="*/ 2147483646 h 14438"/>
                <a:gd name="T4" fmla="*/ 2147483646 w 14438"/>
                <a:gd name="T5" fmla="*/ 0 h 14438"/>
                <a:gd name="T6" fmla="*/ 2147483646 w 14438"/>
                <a:gd name="T7" fmla="*/ 2147483646 h 14438"/>
                <a:gd name="T8" fmla="*/ 2147483646 w 14438"/>
                <a:gd name="T9" fmla="*/ 2147483646 h 14438"/>
                <a:gd name="T10" fmla="*/ 2147483646 w 14438"/>
                <a:gd name="T11" fmla="*/ 2147483646 h 14438"/>
                <a:gd name="T12" fmla="*/ 2147483646 w 14438"/>
                <a:gd name="T13" fmla="*/ 2147483646 h 14438"/>
                <a:gd name="T14" fmla="*/ 2147483646 w 14438"/>
                <a:gd name="T15" fmla="*/ 2147483646 h 14438"/>
                <a:gd name="T16" fmla="*/ 2147483646 w 14438"/>
                <a:gd name="T17" fmla="*/ 2147483646 h 14438"/>
                <a:gd name="T18" fmla="*/ 2147483646 w 14438"/>
                <a:gd name="T19" fmla="*/ 2147483646 h 14438"/>
                <a:gd name="T20" fmla="*/ 2147483646 w 14438"/>
                <a:gd name="T21" fmla="*/ 2147483646 h 14438"/>
                <a:gd name="T22" fmla="*/ 2147483646 w 14438"/>
                <a:gd name="T23" fmla="*/ 2147483646 h 14438"/>
                <a:gd name="T24" fmla="*/ 2147483646 w 14438"/>
                <a:gd name="T25" fmla="*/ 2147483646 h 14438"/>
                <a:gd name="T26" fmla="*/ 2147483646 w 14438"/>
                <a:gd name="T27" fmla="*/ 2147483646 h 14438"/>
                <a:gd name="T28" fmla="*/ 2147483646 w 14438"/>
                <a:gd name="T29" fmla="*/ 2147483646 h 14438"/>
                <a:gd name="T30" fmla="*/ 2147483646 w 14438"/>
                <a:gd name="T31" fmla="*/ 2147483646 h 14438"/>
                <a:gd name="T32" fmla="*/ 2147483646 w 14438"/>
                <a:gd name="T33" fmla="*/ 2147483646 h 14438"/>
                <a:gd name="T34" fmla="*/ 2147483646 w 14438"/>
                <a:gd name="T35" fmla="*/ 2147483646 h 14438"/>
                <a:gd name="T36" fmla="*/ 2147483646 w 14438"/>
                <a:gd name="T37" fmla="*/ 2147483646 h 14438"/>
                <a:gd name="T38" fmla="*/ 2147483646 w 14438"/>
                <a:gd name="T39" fmla="*/ 2147483646 h 14438"/>
                <a:gd name="T40" fmla="*/ 2147483646 w 14438"/>
                <a:gd name="T41" fmla="*/ 2147483646 h 14438"/>
                <a:gd name="T42" fmla="*/ 2147483646 w 14438"/>
                <a:gd name="T43" fmla="*/ 2147483646 h 14438"/>
                <a:gd name="T44" fmla="*/ 2147483646 w 14438"/>
                <a:gd name="T45" fmla="*/ 2147483646 h 14438"/>
                <a:gd name="T46" fmla="*/ 2147483646 w 14438"/>
                <a:gd name="T47" fmla="*/ 2147483646 h 14438"/>
                <a:gd name="T48" fmla="*/ 2147483646 w 14438"/>
                <a:gd name="T49" fmla="*/ 2147483646 h 14438"/>
                <a:gd name="T50" fmla="*/ 2147483646 w 14438"/>
                <a:gd name="T51" fmla="*/ 2147483646 h 14438"/>
                <a:gd name="T52" fmla="*/ 2147483646 w 14438"/>
                <a:gd name="T53" fmla="*/ 2147483646 h 14438"/>
                <a:gd name="T54" fmla="*/ 2147483646 w 14438"/>
                <a:gd name="T55" fmla="*/ 2147483646 h 14438"/>
                <a:gd name="T56" fmla="*/ 2147483646 w 14438"/>
                <a:gd name="T57" fmla="*/ 2147483646 h 14438"/>
                <a:gd name="T58" fmla="*/ 2147483646 w 14438"/>
                <a:gd name="T59" fmla="*/ 2147483646 h 14438"/>
                <a:gd name="T60" fmla="*/ 2147483646 w 14438"/>
                <a:gd name="T61" fmla="*/ 2147483646 h 14438"/>
                <a:gd name="T62" fmla="*/ 2147483646 w 14438"/>
                <a:gd name="T63" fmla="*/ 2147483646 h 14438"/>
                <a:gd name="T64" fmla="*/ 2147483646 w 14438"/>
                <a:gd name="T65" fmla="*/ 2147483646 h 14438"/>
                <a:gd name="T66" fmla="*/ 2147483646 w 14438"/>
                <a:gd name="T67" fmla="*/ 2147483646 h 14438"/>
                <a:gd name="T68" fmla="*/ 2147483646 w 14438"/>
                <a:gd name="T69" fmla="*/ 2147483646 h 14438"/>
                <a:gd name="T70" fmla="*/ 2147483646 w 14438"/>
                <a:gd name="T71" fmla="*/ 2147483646 h 14438"/>
                <a:gd name="T72" fmla="*/ 2147483646 w 14438"/>
                <a:gd name="T73" fmla="*/ 2147483646 h 14438"/>
                <a:gd name="T74" fmla="*/ 2147483646 w 14438"/>
                <a:gd name="T75" fmla="*/ 2147483646 h 14438"/>
                <a:gd name="T76" fmla="*/ 2147483646 w 14438"/>
                <a:gd name="T77" fmla="*/ 2147483646 h 14438"/>
                <a:gd name="T78" fmla="*/ 2147483646 w 14438"/>
                <a:gd name="T79" fmla="*/ 2147483646 h 14438"/>
                <a:gd name="T80" fmla="*/ 2147483646 w 14438"/>
                <a:gd name="T81" fmla="*/ 2147483646 h 14438"/>
                <a:gd name="T82" fmla="*/ 2147483646 w 14438"/>
                <a:gd name="T83" fmla="*/ 2147483646 h 14438"/>
                <a:gd name="T84" fmla="*/ 2147483646 w 14438"/>
                <a:gd name="T85" fmla="*/ 2147483646 h 14438"/>
                <a:gd name="T86" fmla="*/ 2147483646 w 14438"/>
                <a:gd name="T87" fmla="*/ 2147483646 h 14438"/>
                <a:gd name="T88" fmla="*/ 2147483646 w 14438"/>
                <a:gd name="T89" fmla="*/ 2147483646 h 14438"/>
                <a:gd name="T90" fmla="*/ 2147483646 w 14438"/>
                <a:gd name="T91" fmla="*/ 2147483646 h 14438"/>
                <a:gd name="T92" fmla="*/ 2147483646 w 14438"/>
                <a:gd name="T93" fmla="*/ 2147483646 h 14438"/>
                <a:gd name="T94" fmla="*/ 2147483646 w 14438"/>
                <a:gd name="T95" fmla="*/ 2147483646 h 14438"/>
                <a:gd name="T96" fmla="*/ 2147483646 w 14438"/>
                <a:gd name="T97" fmla="*/ 2147483646 h 14438"/>
                <a:gd name="T98" fmla="*/ 2147483646 w 14438"/>
                <a:gd name="T99" fmla="*/ 2147483646 h 14438"/>
                <a:gd name="T100" fmla="*/ 2147483646 w 14438"/>
                <a:gd name="T101" fmla="*/ 2147483646 h 14438"/>
                <a:gd name="T102" fmla="*/ 2147483646 w 14438"/>
                <a:gd name="T103" fmla="*/ 2147483646 h 14438"/>
                <a:gd name="T104" fmla="*/ 2147483646 w 14438"/>
                <a:gd name="T105" fmla="*/ 2147483646 h 14438"/>
                <a:gd name="T106" fmla="*/ 2147483646 w 14438"/>
                <a:gd name="T107" fmla="*/ 2147483646 h 14438"/>
                <a:gd name="T108" fmla="*/ 2147483646 w 14438"/>
                <a:gd name="T109" fmla="*/ 2147483646 h 14438"/>
                <a:gd name="T110" fmla="*/ 2147483646 w 14438"/>
                <a:gd name="T111" fmla="*/ 2147483646 h 14438"/>
                <a:gd name="T112" fmla="*/ 2147483646 w 14438"/>
                <a:gd name="T113" fmla="*/ 2147483646 h 144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4438" h="14438">
                  <a:moveTo>
                    <a:pt x="7219" y="0"/>
                  </a:moveTo>
                  <a:lnTo>
                    <a:pt x="7219" y="0"/>
                  </a:lnTo>
                  <a:cubicBezTo>
                    <a:pt x="3250" y="0"/>
                    <a:pt x="0" y="3219"/>
                    <a:pt x="0" y="7219"/>
                  </a:cubicBezTo>
                  <a:cubicBezTo>
                    <a:pt x="0" y="11187"/>
                    <a:pt x="3250" y="14437"/>
                    <a:pt x="7219" y="14437"/>
                  </a:cubicBezTo>
                  <a:cubicBezTo>
                    <a:pt x="11218" y="14437"/>
                    <a:pt x="14437" y="11187"/>
                    <a:pt x="14437" y="7219"/>
                  </a:cubicBezTo>
                  <a:cubicBezTo>
                    <a:pt x="14437" y="3219"/>
                    <a:pt x="11218" y="0"/>
                    <a:pt x="7219" y="0"/>
                  </a:cubicBezTo>
                  <a:close/>
                  <a:moveTo>
                    <a:pt x="7219" y="719"/>
                  </a:moveTo>
                  <a:lnTo>
                    <a:pt x="7219" y="719"/>
                  </a:lnTo>
                  <a:cubicBezTo>
                    <a:pt x="9780" y="719"/>
                    <a:pt x="11999" y="2219"/>
                    <a:pt x="13062" y="4375"/>
                  </a:cubicBezTo>
                  <a:lnTo>
                    <a:pt x="13062" y="4407"/>
                  </a:lnTo>
                  <a:cubicBezTo>
                    <a:pt x="13062" y="4469"/>
                    <a:pt x="13062" y="4563"/>
                    <a:pt x="13062" y="4625"/>
                  </a:cubicBezTo>
                  <a:cubicBezTo>
                    <a:pt x="13124" y="4688"/>
                    <a:pt x="13187" y="4750"/>
                    <a:pt x="13249" y="4844"/>
                  </a:cubicBezTo>
                  <a:cubicBezTo>
                    <a:pt x="13405" y="5219"/>
                    <a:pt x="13499" y="5594"/>
                    <a:pt x="13593" y="6000"/>
                  </a:cubicBezTo>
                  <a:cubicBezTo>
                    <a:pt x="13530" y="6063"/>
                    <a:pt x="13437" y="6094"/>
                    <a:pt x="13312" y="6094"/>
                  </a:cubicBezTo>
                  <a:cubicBezTo>
                    <a:pt x="12624" y="5563"/>
                    <a:pt x="13280" y="6688"/>
                    <a:pt x="13655" y="6469"/>
                  </a:cubicBezTo>
                  <a:cubicBezTo>
                    <a:pt x="13687" y="6719"/>
                    <a:pt x="13718" y="6969"/>
                    <a:pt x="13718" y="7219"/>
                  </a:cubicBezTo>
                  <a:cubicBezTo>
                    <a:pt x="13718" y="8812"/>
                    <a:pt x="13124" y="10281"/>
                    <a:pt x="12155" y="11406"/>
                  </a:cubicBezTo>
                  <a:cubicBezTo>
                    <a:pt x="12155" y="11374"/>
                    <a:pt x="12155" y="11312"/>
                    <a:pt x="12186" y="11249"/>
                  </a:cubicBezTo>
                  <a:cubicBezTo>
                    <a:pt x="12624" y="10687"/>
                    <a:pt x="12561" y="9624"/>
                    <a:pt x="11624" y="9718"/>
                  </a:cubicBezTo>
                  <a:cubicBezTo>
                    <a:pt x="11155" y="10093"/>
                    <a:pt x="10499" y="10593"/>
                    <a:pt x="9905" y="10031"/>
                  </a:cubicBezTo>
                  <a:cubicBezTo>
                    <a:pt x="9312" y="9499"/>
                    <a:pt x="9593" y="8593"/>
                    <a:pt x="9937" y="7968"/>
                  </a:cubicBezTo>
                  <a:cubicBezTo>
                    <a:pt x="10249" y="7468"/>
                    <a:pt x="10374" y="6750"/>
                    <a:pt x="10968" y="6500"/>
                  </a:cubicBezTo>
                  <a:cubicBezTo>
                    <a:pt x="11562" y="6657"/>
                    <a:pt x="12280" y="6594"/>
                    <a:pt x="12499" y="5875"/>
                  </a:cubicBezTo>
                  <a:cubicBezTo>
                    <a:pt x="12687" y="5563"/>
                    <a:pt x="12593" y="5438"/>
                    <a:pt x="12405" y="5375"/>
                  </a:cubicBezTo>
                  <a:cubicBezTo>
                    <a:pt x="12405" y="5375"/>
                    <a:pt x="12374" y="5375"/>
                    <a:pt x="12374" y="5344"/>
                  </a:cubicBezTo>
                  <a:cubicBezTo>
                    <a:pt x="12186" y="5282"/>
                    <a:pt x="11937" y="5219"/>
                    <a:pt x="11905" y="4938"/>
                  </a:cubicBezTo>
                  <a:cubicBezTo>
                    <a:pt x="12093" y="4625"/>
                    <a:pt x="11718" y="4000"/>
                    <a:pt x="11562" y="4563"/>
                  </a:cubicBezTo>
                  <a:cubicBezTo>
                    <a:pt x="11874" y="4907"/>
                    <a:pt x="11937" y="5938"/>
                    <a:pt x="11218" y="5563"/>
                  </a:cubicBezTo>
                  <a:cubicBezTo>
                    <a:pt x="11468" y="5969"/>
                    <a:pt x="10280" y="5688"/>
                    <a:pt x="10499" y="6282"/>
                  </a:cubicBezTo>
                  <a:cubicBezTo>
                    <a:pt x="10687" y="6907"/>
                    <a:pt x="9405" y="7281"/>
                    <a:pt x="9780" y="6469"/>
                  </a:cubicBezTo>
                  <a:cubicBezTo>
                    <a:pt x="9999" y="5875"/>
                    <a:pt x="9687" y="4969"/>
                    <a:pt x="10218" y="4594"/>
                  </a:cubicBezTo>
                  <a:cubicBezTo>
                    <a:pt x="10218" y="4563"/>
                    <a:pt x="10249" y="4500"/>
                    <a:pt x="10249" y="4594"/>
                  </a:cubicBezTo>
                  <a:cubicBezTo>
                    <a:pt x="10249" y="4563"/>
                    <a:pt x="10280" y="4563"/>
                    <a:pt x="10280" y="4532"/>
                  </a:cubicBezTo>
                  <a:cubicBezTo>
                    <a:pt x="10749" y="4219"/>
                    <a:pt x="9718" y="3282"/>
                    <a:pt x="9780" y="3875"/>
                  </a:cubicBezTo>
                  <a:cubicBezTo>
                    <a:pt x="10218" y="4094"/>
                    <a:pt x="9968" y="4563"/>
                    <a:pt x="9530" y="4344"/>
                  </a:cubicBezTo>
                  <a:cubicBezTo>
                    <a:pt x="9062" y="4094"/>
                    <a:pt x="8905" y="2844"/>
                    <a:pt x="9530" y="2938"/>
                  </a:cubicBezTo>
                  <a:cubicBezTo>
                    <a:pt x="10030" y="3000"/>
                    <a:pt x="9562" y="2469"/>
                    <a:pt x="9343" y="2250"/>
                  </a:cubicBezTo>
                  <a:cubicBezTo>
                    <a:pt x="9312" y="2344"/>
                    <a:pt x="9280" y="2219"/>
                    <a:pt x="9312" y="2188"/>
                  </a:cubicBezTo>
                  <a:lnTo>
                    <a:pt x="9280" y="2157"/>
                  </a:lnTo>
                  <a:cubicBezTo>
                    <a:pt x="9343" y="1407"/>
                    <a:pt x="8062" y="2063"/>
                    <a:pt x="7843" y="1375"/>
                  </a:cubicBezTo>
                  <a:cubicBezTo>
                    <a:pt x="7063" y="1000"/>
                    <a:pt x="6156" y="969"/>
                    <a:pt x="5250" y="1032"/>
                  </a:cubicBezTo>
                  <a:cubicBezTo>
                    <a:pt x="5594" y="938"/>
                    <a:pt x="5938" y="844"/>
                    <a:pt x="6313" y="813"/>
                  </a:cubicBezTo>
                  <a:cubicBezTo>
                    <a:pt x="6344" y="813"/>
                    <a:pt x="6375" y="813"/>
                    <a:pt x="6406" y="782"/>
                  </a:cubicBezTo>
                  <a:cubicBezTo>
                    <a:pt x="6500" y="782"/>
                    <a:pt x="6625" y="782"/>
                    <a:pt x="6688" y="750"/>
                  </a:cubicBezTo>
                  <a:cubicBezTo>
                    <a:pt x="6875" y="750"/>
                    <a:pt x="7063" y="719"/>
                    <a:pt x="7219" y="719"/>
                  </a:cubicBezTo>
                  <a:close/>
                  <a:moveTo>
                    <a:pt x="4500" y="1594"/>
                  </a:moveTo>
                  <a:lnTo>
                    <a:pt x="4500" y="1594"/>
                  </a:lnTo>
                  <a:cubicBezTo>
                    <a:pt x="5406" y="1907"/>
                    <a:pt x="4063" y="2844"/>
                    <a:pt x="4750" y="3219"/>
                  </a:cubicBezTo>
                  <a:cubicBezTo>
                    <a:pt x="4813" y="3219"/>
                    <a:pt x="4875" y="3250"/>
                    <a:pt x="4906" y="3282"/>
                  </a:cubicBezTo>
                  <a:cubicBezTo>
                    <a:pt x="4937" y="3250"/>
                    <a:pt x="4937" y="3250"/>
                    <a:pt x="4937" y="3282"/>
                  </a:cubicBezTo>
                  <a:cubicBezTo>
                    <a:pt x="5250" y="3438"/>
                    <a:pt x="5312" y="3875"/>
                    <a:pt x="4813" y="3844"/>
                  </a:cubicBezTo>
                  <a:cubicBezTo>
                    <a:pt x="4125" y="3625"/>
                    <a:pt x="3844" y="5125"/>
                    <a:pt x="4531" y="4938"/>
                  </a:cubicBezTo>
                  <a:cubicBezTo>
                    <a:pt x="4781" y="4250"/>
                    <a:pt x="5531" y="4532"/>
                    <a:pt x="5656" y="5157"/>
                  </a:cubicBezTo>
                  <a:cubicBezTo>
                    <a:pt x="6063" y="5781"/>
                    <a:pt x="5250" y="5781"/>
                    <a:pt x="4969" y="6032"/>
                  </a:cubicBezTo>
                  <a:cubicBezTo>
                    <a:pt x="5250" y="6563"/>
                    <a:pt x="4469" y="6282"/>
                    <a:pt x="4156" y="6532"/>
                  </a:cubicBezTo>
                  <a:cubicBezTo>
                    <a:pt x="3594" y="6657"/>
                    <a:pt x="3406" y="7531"/>
                    <a:pt x="2938" y="7531"/>
                  </a:cubicBezTo>
                  <a:cubicBezTo>
                    <a:pt x="2906" y="6657"/>
                    <a:pt x="1406" y="6938"/>
                    <a:pt x="1656" y="7781"/>
                  </a:cubicBezTo>
                  <a:cubicBezTo>
                    <a:pt x="1969" y="7999"/>
                    <a:pt x="2406" y="8281"/>
                    <a:pt x="2344" y="8812"/>
                  </a:cubicBezTo>
                  <a:cubicBezTo>
                    <a:pt x="2313" y="9906"/>
                    <a:pt x="3688" y="9562"/>
                    <a:pt x="4281" y="10124"/>
                  </a:cubicBezTo>
                  <a:cubicBezTo>
                    <a:pt x="5031" y="10468"/>
                    <a:pt x="5531" y="11124"/>
                    <a:pt x="6188" y="11593"/>
                  </a:cubicBezTo>
                  <a:cubicBezTo>
                    <a:pt x="6750" y="11374"/>
                    <a:pt x="7812" y="11937"/>
                    <a:pt x="7249" y="12624"/>
                  </a:cubicBezTo>
                  <a:cubicBezTo>
                    <a:pt x="6906" y="12874"/>
                    <a:pt x="6500" y="13093"/>
                    <a:pt x="6094" y="13218"/>
                  </a:cubicBezTo>
                  <a:cubicBezTo>
                    <a:pt x="6094" y="13249"/>
                    <a:pt x="6094" y="13249"/>
                    <a:pt x="6094" y="13249"/>
                  </a:cubicBezTo>
                  <a:cubicBezTo>
                    <a:pt x="5844" y="13343"/>
                    <a:pt x="5594" y="13405"/>
                    <a:pt x="5312" y="13405"/>
                  </a:cubicBezTo>
                  <a:cubicBezTo>
                    <a:pt x="4813" y="13249"/>
                    <a:pt x="4344" y="13030"/>
                    <a:pt x="3906" y="12781"/>
                  </a:cubicBezTo>
                  <a:lnTo>
                    <a:pt x="3906" y="12749"/>
                  </a:lnTo>
                  <a:cubicBezTo>
                    <a:pt x="3688" y="12156"/>
                    <a:pt x="3156" y="11812"/>
                    <a:pt x="2781" y="11343"/>
                  </a:cubicBezTo>
                  <a:cubicBezTo>
                    <a:pt x="2594" y="11124"/>
                    <a:pt x="2563" y="10906"/>
                    <a:pt x="2563" y="10687"/>
                  </a:cubicBezTo>
                  <a:cubicBezTo>
                    <a:pt x="2594" y="10687"/>
                    <a:pt x="2563" y="10687"/>
                    <a:pt x="2563" y="10687"/>
                  </a:cubicBezTo>
                  <a:cubicBezTo>
                    <a:pt x="2594" y="10312"/>
                    <a:pt x="2719" y="9906"/>
                    <a:pt x="2469" y="9562"/>
                  </a:cubicBezTo>
                  <a:cubicBezTo>
                    <a:pt x="2031" y="8843"/>
                    <a:pt x="1500" y="8187"/>
                    <a:pt x="1219" y="7406"/>
                  </a:cubicBezTo>
                  <a:cubicBezTo>
                    <a:pt x="1188" y="6594"/>
                    <a:pt x="1125" y="5781"/>
                    <a:pt x="1406" y="5000"/>
                  </a:cubicBezTo>
                  <a:cubicBezTo>
                    <a:pt x="2000" y="3782"/>
                    <a:pt x="3531" y="2438"/>
                    <a:pt x="4500" y="1594"/>
                  </a:cubicBezTo>
                  <a:close/>
                  <a:moveTo>
                    <a:pt x="6438" y="2594"/>
                  </a:moveTo>
                  <a:lnTo>
                    <a:pt x="6438" y="2594"/>
                  </a:lnTo>
                  <a:cubicBezTo>
                    <a:pt x="6469" y="2594"/>
                    <a:pt x="6500" y="2594"/>
                    <a:pt x="6531" y="2625"/>
                  </a:cubicBezTo>
                  <a:cubicBezTo>
                    <a:pt x="6688" y="2625"/>
                    <a:pt x="6625" y="2782"/>
                    <a:pt x="6531" y="2844"/>
                  </a:cubicBezTo>
                  <a:cubicBezTo>
                    <a:pt x="6156" y="3188"/>
                    <a:pt x="6063" y="2688"/>
                    <a:pt x="6375" y="2625"/>
                  </a:cubicBezTo>
                  <a:cubicBezTo>
                    <a:pt x="6375" y="2625"/>
                    <a:pt x="6406" y="2594"/>
                    <a:pt x="6438" y="2594"/>
                  </a:cubicBezTo>
                  <a:close/>
                  <a:moveTo>
                    <a:pt x="6938" y="2719"/>
                  </a:moveTo>
                  <a:lnTo>
                    <a:pt x="6938" y="2719"/>
                  </a:lnTo>
                  <a:cubicBezTo>
                    <a:pt x="7219" y="2688"/>
                    <a:pt x="7499" y="2782"/>
                    <a:pt x="7562" y="3125"/>
                  </a:cubicBezTo>
                  <a:cubicBezTo>
                    <a:pt x="7749" y="3875"/>
                    <a:pt x="7000" y="4344"/>
                    <a:pt x="6719" y="4969"/>
                  </a:cubicBezTo>
                  <a:cubicBezTo>
                    <a:pt x="6031" y="4782"/>
                    <a:pt x="6781" y="4000"/>
                    <a:pt x="6469" y="3625"/>
                  </a:cubicBezTo>
                  <a:cubicBezTo>
                    <a:pt x="6063" y="3219"/>
                    <a:pt x="6500" y="2782"/>
                    <a:pt x="6938" y="2719"/>
                  </a:cubicBezTo>
                  <a:close/>
                  <a:moveTo>
                    <a:pt x="5594" y="3469"/>
                  </a:moveTo>
                  <a:lnTo>
                    <a:pt x="5594" y="3469"/>
                  </a:lnTo>
                  <a:cubicBezTo>
                    <a:pt x="6031" y="3438"/>
                    <a:pt x="5969" y="4407"/>
                    <a:pt x="5594" y="4563"/>
                  </a:cubicBezTo>
                  <a:cubicBezTo>
                    <a:pt x="5281" y="4250"/>
                    <a:pt x="5688" y="3844"/>
                    <a:pt x="5500" y="3500"/>
                  </a:cubicBezTo>
                  <a:cubicBezTo>
                    <a:pt x="5531" y="3469"/>
                    <a:pt x="5563" y="3469"/>
                    <a:pt x="5594" y="3469"/>
                  </a:cubicBezTo>
                  <a:close/>
                  <a:moveTo>
                    <a:pt x="9374" y="5000"/>
                  </a:moveTo>
                  <a:lnTo>
                    <a:pt x="9374" y="5000"/>
                  </a:lnTo>
                  <a:cubicBezTo>
                    <a:pt x="9499" y="5000"/>
                    <a:pt x="9812" y="5157"/>
                    <a:pt x="9780" y="5344"/>
                  </a:cubicBezTo>
                  <a:cubicBezTo>
                    <a:pt x="9655" y="5594"/>
                    <a:pt x="9280" y="5563"/>
                    <a:pt x="9405" y="5219"/>
                  </a:cubicBezTo>
                  <a:cubicBezTo>
                    <a:pt x="9249" y="5094"/>
                    <a:pt x="9280" y="5032"/>
                    <a:pt x="9374" y="5000"/>
                  </a:cubicBezTo>
                  <a:close/>
                  <a:moveTo>
                    <a:pt x="5594" y="6000"/>
                  </a:moveTo>
                  <a:lnTo>
                    <a:pt x="5594" y="6000"/>
                  </a:lnTo>
                  <a:cubicBezTo>
                    <a:pt x="5750" y="5969"/>
                    <a:pt x="6125" y="6094"/>
                    <a:pt x="5781" y="6313"/>
                  </a:cubicBezTo>
                  <a:cubicBezTo>
                    <a:pt x="5906" y="6188"/>
                    <a:pt x="5719" y="6250"/>
                    <a:pt x="5688" y="6250"/>
                  </a:cubicBezTo>
                  <a:cubicBezTo>
                    <a:pt x="5469" y="6094"/>
                    <a:pt x="5500" y="6032"/>
                    <a:pt x="5594" y="6000"/>
                  </a:cubicBezTo>
                  <a:close/>
                  <a:moveTo>
                    <a:pt x="4219" y="6532"/>
                  </a:moveTo>
                  <a:lnTo>
                    <a:pt x="4219" y="6532"/>
                  </a:lnTo>
                  <a:cubicBezTo>
                    <a:pt x="4250" y="6563"/>
                    <a:pt x="4188" y="6625"/>
                    <a:pt x="4125" y="6594"/>
                  </a:cubicBezTo>
                  <a:cubicBezTo>
                    <a:pt x="4125" y="6594"/>
                    <a:pt x="4094" y="6594"/>
                    <a:pt x="4094" y="6563"/>
                  </a:cubicBezTo>
                  <a:cubicBezTo>
                    <a:pt x="4156" y="6563"/>
                    <a:pt x="4188" y="6532"/>
                    <a:pt x="4219" y="6532"/>
                  </a:cubicBezTo>
                  <a:close/>
                  <a:moveTo>
                    <a:pt x="2875" y="8374"/>
                  </a:moveTo>
                  <a:lnTo>
                    <a:pt x="2875" y="8374"/>
                  </a:lnTo>
                  <a:cubicBezTo>
                    <a:pt x="2906" y="8374"/>
                    <a:pt x="2938" y="8374"/>
                    <a:pt x="2969" y="8374"/>
                  </a:cubicBezTo>
                  <a:cubicBezTo>
                    <a:pt x="3000" y="8374"/>
                    <a:pt x="3063" y="8374"/>
                    <a:pt x="3094" y="8406"/>
                  </a:cubicBezTo>
                  <a:cubicBezTo>
                    <a:pt x="3250" y="8468"/>
                    <a:pt x="3375" y="8562"/>
                    <a:pt x="3313" y="8749"/>
                  </a:cubicBezTo>
                  <a:cubicBezTo>
                    <a:pt x="3188" y="8781"/>
                    <a:pt x="3094" y="8718"/>
                    <a:pt x="3031" y="8624"/>
                  </a:cubicBezTo>
                  <a:cubicBezTo>
                    <a:pt x="2781" y="8499"/>
                    <a:pt x="2781" y="8406"/>
                    <a:pt x="2875" y="8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GB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3293" y="5174717"/>
            <a:ext cx="1002541" cy="946766"/>
            <a:chOff x="304652" y="4669875"/>
            <a:chExt cx="1002541" cy="946766"/>
          </a:xfrm>
        </p:grpSpPr>
        <p:grpSp>
          <p:nvGrpSpPr>
            <p:cNvPr id="169" name="Group 168"/>
            <p:cNvGrpSpPr/>
            <p:nvPr/>
          </p:nvGrpSpPr>
          <p:grpSpPr>
            <a:xfrm>
              <a:off x="304652" y="4669875"/>
              <a:ext cx="1002541" cy="946766"/>
              <a:chOff x="4226891" y="3438854"/>
              <a:chExt cx="1002541" cy="946766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4226891" y="3438854"/>
                <a:ext cx="1002541" cy="946766"/>
              </a:xfrm>
              <a:prstGeom prst="ellipse">
                <a:avLst/>
              </a:prstGeom>
              <a:solidFill>
                <a:srgbClr val="81C0D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1" name="Oval 4"/>
              <p:cNvSpPr/>
              <p:nvPr/>
            </p:nvSpPr>
            <p:spPr>
              <a:xfrm>
                <a:off x="4353543" y="3479169"/>
                <a:ext cx="761687" cy="669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50" dirty="0"/>
                  <a:t>Innovation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kern="1200" dirty="0" smtClean="0"/>
              </a:p>
            </p:txBody>
          </p:sp>
        </p:grpSp>
        <p:grpSp>
          <p:nvGrpSpPr>
            <p:cNvPr id="172" name="Group 171"/>
            <p:cNvGrpSpPr>
              <a:grpSpLocks noChangeAspect="1"/>
            </p:cNvGrpSpPr>
            <p:nvPr/>
          </p:nvGrpSpPr>
          <p:grpSpPr bwMode="auto">
            <a:xfrm>
              <a:off x="656970" y="5083209"/>
              <a:ext cx="305080" cy="444878"/>
              <a:chOff x="2989263" y="720725"/>
              <a:chExt cx="3570287" cy="5390926"/>
            </a:xfrm>
            <a:solidFill>
              <a:schemeClr val="bg1"/>
            </a:solidFill>
          </p:grpSpPr>
          <p:sp>
            <p:nvSpPr>
              <p:cNvPr id="173" name="Freeform 172"/>
              <p:cNvSpPr>
                <a:spLocks noChangeArrowheads="1"/>
              </p:cNvSpPr>
              <p:nvPr/>
            </p:nvSpPr>
            <p:spPr bwMode="auto">
              <a:xfrm>
                <a:off x="3179761" y="1734909"/>
                <a:ext cx="3119437" cy="4376742"/>
              </a:xfrm>
              <a:custGeom>
                <a:avLst/>
                <a:gdLst>
                  <a:gd name="T0" fmla="*/ 4333 w 8667"/>
                  <a:gd name="T1" fmla="*/ 0 h 12158"/>
                  <a:gd name="T2" fmla="*/ 4333 w 8667"/>
                  <a:gd name="T3" fmla="*/ 0 h 12158"/>
                  <a:gd name="T4" fmla="*/ 0 w 8667"/>
                  <a:gd name="T5" fmla="*/ 4333 h 12158"/>
                  <a:gd name="T6" fmla="*/ 2239 w 8667"/>
                  <a:gd name="T7" fmla="*/ 8113 h 12158"/>
                  <a:gd name="T8" fmla="*/ 2191 w 8667"/>
                  <a:gd name="T9" fmla="*/ 8257 h 12158"/>
                  <a:gd name="T10" fmla="*/ 2191 w 8667"/>
                  <a:gd name="T11" fmla="*/ 11098 h 12158"/>
                  <a:gd name="T12" fmla="*/ 3299 w 8667"/>
                  <a:gd name="T13" fmla="*/ 11700 h 12158"/>
                  <a:gd name="T14" fmla="*/ 4333 w 8667"/>
                  <a:gd name="T15" fmla="*/ 12157 h 12158"/>
                  <a:gd name="T16" fmla="*/ 5368 w 8667"/>
                  <a:gd name="T17" fmla="*/ 11700 h 12158"/>
                  <a:gd name="T18" fmla="*/ 6476 w 8667"/>
                  <a:gd name="T19" fmla="*/ 11098 h 12158"/>
                  <a:gd name="T20" fmla="*/ 6476 w 8667"/>
                  <a:gd name="T21" fmla="*/ 8257 h 12158"/>
                  <a:gd name="T22" fmla="*/ 6427 w 8667"/>
                  <a:gd name="T23" fmla="*/ 8113 h 12158"/>
                  <a:gd name="T24" fmla="*/ 8666 w 8667"/>
                  <a:gd name="T25" fmla="*/ 4333 h 12158"/>
                  <a:gd name="T26" fmla="*/ 4333 w 8667"/>
                  <a:gd name="T27" fmla="*/ 0 h 12158"/>
                  <a:gd name="T28" fmla="*/ 4333 w 8667"/>
                  <a:gd name="T29" fmla="*/ 747 h 12158"/>
                  <a:gd name="T30" fmla="*/ 4333 w 8667"/>
                  <a:gd name="T31" fmla="*/ 747 h 12158"/>
                  <a:gd name="T32" fmla="*/ 7944 w 8667"/>
                  <a:gd name="T33" fmla="*/ 4333 h 12158"/>
                  <a:gd name="T34" fmla="*/ 5705 w 8667"/>
                  <a:gd name="T35" fmla="*/ 7656 h 12158"/>
                  <a:gd name="T36" fmla="*/ 5392 w 8667"/>
                  <a:gd name="T37" fmla="*/ 8594 h 12158"/>
                  <a:gd name="T38" fmla="*/ 4333 w 8667"/>
                  <a:gd name="T39" fmla="*/ 8955 h 12158"/>
                  <a:gd name="T40" fmla="*/ 3274 w 8667"/>
                  <a:gd name="T41" fmla="*/ 8594 h 12158"/>
                  <a:gd name="T42" fmla="*/ 2961 w 8667"/>
                  <a:gd name="T43" fmla="*/ 7656 h 12158"/>
                  <a:gd name="T44" fmla="*/ 746 w 8667"/>
                  <a:gd name="T45" fmla="*/ 4333 h 12158"/>
                  <a:gd name="T46" fmla="*/ 4333 w 8667"/>
                  <a:gd name="T47" fmla="*/ 747 h 12158"/>
                  <a:gd name="T48" fmla="*/ 2745 w 8667"/>
                  <a:gd name="T49" fmla="*/ 4116 h 12158"/>
                  <a:gd name="T50" fmla="*/ 2745 w 8667"/>
                  <a:gd name="T51" fmla="*/ 4116 h 12158"/>
                  <a:gd name="T52" fmla="*/ 2528 w 8667"/>
                  <a:gd name="T53" fmla="*/ 4164 h 12158"/>
                  <a:gd name="T54" fmla="*/ 2239 w 8667"/>
                  <a:gd name="T55" fmla="*/ 4863 h 12158"/>
                  <a:gd name="T56" fmla="*/ 2914 w 8667"/>
                  <a:gd name="T57" fmla="*/ 6500 h 12158"/>
                  <a:gd name="T58" fmla="*/ 3635 w 8667"/>
                  <a:gd name="T59" fmla="*/ 6789 h 12158"/>
                  <a:gd name="T60" fmla="*/ 3924 w 8667"/>
                  <a:gd name="T61" fmla="*/ 6090 h 12158"/>
                  <a:gd name="T62" fmla="*/ 3226 w 8667"/>
                  <a:gd name="T63" fmla="*/ 4429 h 12158"/>
                  <a:gd name="T64" fmla="*/ 2745 w 8667"/>
                  <a:gd name="T65" fmla="*/ 4116 h 12158"/>
                  <a:gd name="T66" fmla="*/ 5922 w 8667"/>
                  <a:gd name="T67" fmla="*/ 4116 h 12158"/>
                  <a:gd name="T68" fmla="*/ 5922 w 8667"/>
                  <a:gd name="T69" fmla="*/ 4116 h 12158"/>
                  <a:gd name="T70" fmla="*/ 5440 w 8667"/>
                  <a:gd name="T71" fmla="*/ 4429 h 12158"/>
                  <a:gd name="T72" fmla="*/ 4766 w 8667"/>
                  <a:gd name="T73" fmla="*/ 6090 h 12158"/>
                  <a:gd name="T74" fmla="*/ 5055 w 8667"/>
                  <a:gd name="T75" fmla="*/ 6789 h 12158"/>
                  <a:gd name="T76" fmla="*/ 5753 w 8667"/>
                  <a:gd name="T77" fmla="*/ 6500 h 12158"/>
                  <a:gd name="T78" fmla="*/ 6427 w 8667"/>
                  <a:gd name="T79" fmla="*/ 4863 h 12158"/>
                  <a:gd name="T80" fmla="*/ 6138 w 8667"/>
                  <a:gd name="T81" fmla="*/ 4164 h 12158"/>
                  <a:gd name="T82" fmla="*/ 5922 w 8667"/>
                  <a:gd name="T83" fmla="*/ 4116 h 12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67" h="12158">
                    <a:moveTo>
                      <a:pt x="4333" y="0"/>
                    </a:moveTo>
                    <a:lnTo>
                      <a:pt x="4333" y="0"/>
                    </a:lnTo>
                    <a:cubicBezTo>
                      <a:pt x="1951" y="0"/>
                      <a:pt x="0" y="1950"/>
                      <a:pt x="0" y="4333"/>
                    </a:cubicBezTo>
                    <a:cubicBezTo>
                      <a:pt x="0" y="5970"/>
                      <a:pt x="915" y="7367"/>
                      <a:pt x="2239" y="8113"/>
                    </a:cubicBezTo>
                    <a:cubicBezTo>
                      <a:pt x="2215" y="8161"/>
                      <a:pt x="2191" y="8209"/>
                      <a:pt x="2191" y="8257"/>
                    </a:cubicBezTo>
                    <a:cubicBezTo>
                      <a:pt x="2191" y="11098"/>
                      <a:pt x="2191" y="11098"/>
                      <a:pt x="2191" y="11098"/>
                    </a:cubicBezTo>
                    <a:cubicBezTo>
                      <a:pt x="2191" y="11363"/>
                      <a:pt x="2649" y="11579"/>
                      <a:pt x="3299" y="11700"/>
                    </a:cubicBezTo>
                    <a:cubicBezTo>
                      <a:pt x="3370" y="11965"/>
                      <a:pt x="3804" y="12157"/>
                      <a:pt x="4333" y="12157"/>
                    </a:cubicBezTo>
                    <a:cubicBezTo>
                      <a:pt x="4862" y="12157"/>
                      <a:pt x="5295" y="11965"/>
                      <a:pt x="5368" y="11700"/>
                    </a:cubicBezTo>
                    <a:cubicBezTo>
                      <a:pt x="6018" y="11579"/>
                      <a:pt x="6476" y="11363"/>
                      <a:pt x="6476" y="11098"/>
                    </a:cubicBezTo>
                    <a:cubicBezTo>
                      <a:pt x="6476" y="8257"/>
                      <a:pt x="6476" y="8257"/>
                      <a:pt x="6476" y="8257"/>
                    </a:cubicBezTo>
                    <a:cubicBezTo>
                      <a:pt x="6476" y="8209"/>
                      <a:pt x="6451" y="8161"/>
                      <a:pt x="6427" y="8113"/>
                    </a:cubicBezTo>
                    <a:cubicBezTo>
                      <a:pt x="7751" y="7367"/>
                      <a:pt x="8666" y="5970"/>
                      <a:pt x="8666" y="4333"/>
                    </a:cubicBezTo>
                    <a:cubicBezTo>
                      <a:pt x="8666" y="1950"/>
                      <a:pt x="6716" y="0"/>
                      <a:pt x="4333" y="0"/>
                    </a:cubicBezTo>
                    <a:close/>
                    <a:moveTo>
                      <a:pt x="4333" y="747"/>
                    </a:moveTo>
                    <a:lnTo>
                      <a:pt x="4333" y="747"/>
                    </a:lnTo>
                    <a:cubicBezTo>
                      <a:pt x="6331" y="747"/>
                      <a:pt x="7944" y="2360"/>
                      <a:pt x="7944" y="4333"/>
                    </a:cubicBezTo>
                    <a:cubicBezTo>
                      <a:pt x="7944" y="5850"/>
                      <a:pt x="7005" y="7126"/>
                      <a:pt x="5705" y="7656"/>
                    </a:cubicBezTo>
                    <a:cubicBezTo>
                      <a:pt x="5392" y="8594"/>
                      <a:pt x="5392" y="8594"/>
                      <a:pt x="5392" y="8594"/>
                    </a:cubicBezTo>
                    <a:cubicBezTo>
                      <a:pt x="5392" y="8811"/>
                      <a:pt x="4910" y="8955"/>
                      <a:pt x="4333" y="8955"/>
                    </a:cubicBezTo>
                    <a:cubicBezTo>
                      <a:pt x="3756" y="8955"/>
                      <a:pt x="3274" y="8811"/>
                      <a:pt x="3274" y="8594"/>
                    </a:cubicBezTo>
                    <a:cubicBezTo>
                      <a:pt x="2961" y="7656"/>
                      <a:pt x="2961" y="7656"/>
                      <a:pt x="2961" y="7656"/>
                    </a:cubicBezTo>
                    <a:cubicBezTo>
                      <a:pt x="1662" y="7126"/>
                      <a:pt x="746" y="5850"/>
                      <a:pt x="746" y="4333"/>
                    </a:cubicBezTo>
                    <a:cubicBezTo>
                      <a:pt x="746" y="2360"/>
                      <a:pt x="2360" y="747"/>
                      <a:pt x="4333" y="747"/>
                    </a:cubicBezTo>
                    <a:close/>
                    <a:moveTo>
                      <a:pt x="2745" y="4116"/>
                    </a:moveTo>
                    <a:lnTo>
                      <a:pt x="2745" y="4116"/>
                    </a:lnTo>
                    <a:cubicBezTo>
                      <a:pt x="2672" y="4116"/>
                      <a:pt x="2600" y="4140"/>
                      <a:pt x="2528" y="4164"/>
                    </a:cubicBezTo>
                    <a:cubicBezTo>
                      <a:pt x="2263" y="4285"/>
                      <a:pt x="2142" y="4574"/>
                      <a:pt x="2239" y="4863"/>
                    </a:cubicBezTo>
                    <a:cubicBezTo>
                      <a:pt x="2914" y="6500"/>
                      <a:pt x="2914" y="6500"/>
                      <a:pt x="2914" y="6500"/>
                    </a:cubicBezTo>
                    <a:cubicBezTo>
                      <a:pt x="3034" y="6764"/>
                      <a:pt x="3347" y="6909"/>
                      <a:pt x="3635" y="6789"/>
                    </a:cubicBezTo>
                    <a:cubicBezTo>
                      <a:pt x="3900" y="6668"/>
                      <a:pt x="4021" y="6355"/>
                      <a:pt x="3924" y="6090"/>
                    </a:cubicBezTo>
                    <a:cubicBezTo>
                      <a:pt x="3226" y="4429"/>
                      <a:pt x="3226" y="4429"/>
                      <a:pt x="3226" y="4429"/>
                    </a:cubicBezTo>
                    <a:cubicBezTo>
                      <a:pt x="3130" y="4237"/>
                      <a:pt x="2937" y="4116"/>
                      <a:pt x="2745" y="4116"/>
                    </a:cubicBezTo>
                    <a:close/>
                    <a:moveTo>
                      <a:pt x="5922" y="4116"/>
                    </a:moveTo>
                    <a:lnTo>
                      <a:pt x="5922" y="4116"/>
                    </a:lnTo>
                    <a:cubicBezTo>
                      <a:pt x="5729" y="4116"/>
                      <a:pt x="5537" y="4237"/>
                      <a:pt x="5440" y="4429"/>
                    </a:cubicBezTo>
                    <a:cubicBezTo>
                      <a:pt x="4766" y="6090"/>
                      <a:pt x="4766" y="6090"/>
                      <a:pt x="4766" y="6090"/>
                    </a:cubicBezTo>
                    <a:cubicBezTo>
                      <a:pt x="4646" y="6355"/>
                      <a:pt x="4766" y="6668"/>
                      <a:pt x="5055" y="6789"/>
                    </a:cubicBezTo>
                    <a:cubicBezTo>
                      <a:pt x="5320" y="6909"/>
                      <a:pt x="5633" y="6764"/>
                      <a:pt x="5753" y="6500"/>
                    </a:cubicBezTo>
                    <a:cubicBezTo>
                      <a:pt x="6427" y="4863"/>
                      <a:pt x="6427" y="4863"/>
                      <a:pt x="6427" y="4863"/>
                    </a:cubicBezTo>
                    <a:cubicBezTo>
                      <a:pt x="6547" y="4574"/>
                      <a:pt x="6403" y="4285"/>
                      <a:pt x="6138" y="4164"/>
                    </a:cubicBezTo>
                    <a:cubicBezTo>
                      <a:pt x="6066" y="4140"/>
                      <a:pt x="5994" y="4116"/>
                      <a:pt x="5922" y="41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4" name="Freeform 173"/>
              <p:cNvSpPr>
                <a:spLocks noChangeArrowheads="1"/>
              </p:cNvSpPr>
              <p:nvPr/>
            </p:nvSpPr>
            <p:spPr bwMode="auto">
              <a:xfrm>
                <a:off x="2989263" y="790354"/>
                <a:ext cx="788990" cy="1265240"/>
              </a:xfrm>
              <a:custGeom>
                <a:avLst/>
                <a:gdLst>
                  <a:gd name="T0" fmla="*/ 2070 w 2192"/>
                  <a:gd name="T1" fmla="*/ 2673 h 3516"/>
                  <a:gd name="T2" fmla="*/ 2070 w 2192"/>
                  <a:gd name="T3" fmla="*/ 2673 h 3516"/>
                  <a:gd name="T4" fmla="*/ 1757 w 2192"/>
                  <a:gd name="T5" fmla="*/ 3419 h 3516"/>
                  <a:gd name="T6" fmla="*/ 1757 w 2192"/>
                  <a:gd name="T7" fmla="*/ 3419 h 3516"/>
                  <a:gd name="T8" fmla="*/ 1010 w 2192"/>
                  <a:gd name="T9" fmla="*/ 3082 h 3516"/>
                  <a:gd name="T10" fmla="*/ 120 w 2192"/>
                  <a:gd name="T11" fmla="*/ 867 h 3516"/>
                  <a:gd name="T12" fmla="*/ 433 w 2192"/>
                  <a:gd name="T13" fmla="*/ 121 h 3516"/>
                  <a:gd name="T14" fmla="*/ 433 w 2192"/>
                  <a:gd name="T15" fmla="*/ 121 h 3516"/>
                  <a:gd name="T16" fmla="*/ 1179 w 2192"/>
                  <a:gd name="T17" fmla="*/ 433 h 3516"/>
                  <a:gd name="T18" fmla="*/ 2070 w 2192"/>
                  <a:gd name="T19" fmla="*/ 2673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92" h="3516">
                    <a:moveTo>
                      <a:pt x="2070" y="2673"/>
                    </a:moveTo>
                    <a:lnTo>
                      <a:pt x="2070" y="2673"/>
                    </a:lnTo>
                    <a:cubicBezTo>
                      <a:pt x="2191" y="2962"/>
                      <a:pt x="2046" y="3298"/>
                      <a:pt x="1757" y="3419"/>
                    </a:cubicBezTo>
                    <a:lnTo>
                      <a:pt x="1757" y="3419"/>
                    </a:lnTo>
                    <a:cubicBezTo>
                      <a:pt x="1468" y="3515"/>
                      <a:pt x="1131" y="3395"/>
                      <a:pt x="1010" y="3082"/>
                    </a:cubicBezTo>
                    <a:cubicBezTo>
                      <a:pt x="120" y="867"/>
                      <a:pt x="120" y="867"/>
                      <a:pt x="120" y="867"/>
                    </a:cubicBezTo>
                    <a:cubicBezTo>
                      <a:pt x="0" y="578"/>
                      <a:pt x="144" y="241"/>
                      <a:pt x="433" y="121"/>
                    </a:cubicBezTo>
                    <a:lnTo>
                      <a:pt x="433" y="121"/>
                    </a:lnTo>
                    <a:cubicBezTo>
                      <a:pt x="722" y="0"/>
                      <a:pt x="1059" y="144"/>
                      <a:pt x="1179" y="433"/>
                    </a:cubicBezTo>
                    <a:lnTo>
                      <a:pt x="2070" y="267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5" name="Freeform 174"/>
              <p:cNvSpPr>
                <a:spLocks noChangeArrowheads="1"/>
              </p:cNvSpPr>
              <p:nvPr/>
            </p:nvSpPr>
            <p:spPr bwMode="auto">
              <a:xfrm>
                <a:off x="4532311" y="720725"/>
                <a:ext cx="415925" cy="1282696"/>
              </a:xfrm>
              <a:custGeom>
                <a:avLst/>
                <a:gdLst>
                  <a:gd name="T0" fmla="*/ 1130 w 1155"/>
                  <a:gd name="T1" fmla="*/ 2985 h 3564"/>
                  <a:gd name="T2" fmla="*/ 1130 w 1155"/>
                  <a:gd name="T3" fmla="*/ 2985 h 3564"/>
                  <a:gd name="T4" fmla="*/ 554 w 1155"/>
                  <a:gd name="T5" fmla="*/ 3539 h 3564"/>
                  <a:gd name="T6" fmla="*/ 554 w 1155"/>
                  <a:gd name="T7" fmla="*/ 3539 h 3564"/>
                  <a:gd name="T8" fmla="*/ 0 w 1155"/>
                  <a:gd name="T9" fmla="*/ 2985 h 3564"/>
                  <a:gd name="T10" fmla="*/ 24 w 1155"/>
                  <a:gd name="T11" fmla="*/ 578 h 3564"/>
                  <a:gd name="T12" fmla="*/ 602 w 1155"/>
                  <a:gd name="T13" fmla="*/ 0 h 3564"/>
                  <a:gd name="T14" fmla="*/ 602 w 1155"/>
                  <a:gd name="T15" fmla="*/ 0 h 3564"/>
                  <a:gd name="T16" fmla="*/ 1154 w 1155"/>
                  <a:gd name="T17" fmla="*/ 578 h 3564"/>
                  <a:gd name="T18" fmla="*/ 1130 w 1155"/>
                  <a:gd name="T19" fmla="*/ 2985 h 3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5" h="3564">
                    <a:moveTo>
                      <a:pt x="1130" y="2985"/>
                    </a:moveTo>
                    <a:lnTo>
                      <a:pt x="1130" y="2985"/>
                    </a:lnTo>
                    <a:cubicBezTo>
                      <a:pt x="1130" y="3298"/>
                      <a:pt x="865" y="3563"/>
                      <a:pt x="554" y="3539"/>
                    </a:cubicBezTo>
                    <a:lnTo>
                      <a:pt x="554" y="3539"/>
                    </a:lnTo>
                    <a:cubicBezTo>
                      <a:pt x="241" y="3539"/>
                      <a:pt x="0" y="3298"/>
                      <a:pt x="0" y="2985"/>
                    </a:cubicBezTo>
                    <a:cubicBezTo>
                      <a:pt x="24" y="578"/>
                      <a:pt x="24" y="578"/>
                      <a:pt x="24" y="578"/>
                    </a:cubicBezTo>
                    <a:cubicBezTo>
                      <a:pt x="24" y="265"/>
                      <a:pt x="289" y="0"/>
                      <a:pt x="602" y="0"/>
                    </a:cubicBezTo>
                    <a:lnTo>
                      <a:pt x="602" y="0"/>
                    </a:lnTo>
                    <a:cubicBezTo>
                      <a:pt x="914" y="0"/>
                      <a:pt x="1154" y="265"/>
                      <a:pt x="1154" y="578"/>
                    </a:cubicBezTo>
                    <a:lnTo>
                      <a:pt x="1130" y="298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6" name="Freeform 175"/>
              <p:cNvSpPr>
                <a:spLocks noChangeArrowheads="1"/>
              </p:cNvSpPr>
              <p:nvPr/>
            </p:nvSpPr>
            <p:spPr bwMode="auto">
              <a:xfrm>
                <a:off x="5710243" y="815752"/>
                <a:ext cx="849307" cy="1249366"/>
              </a:xfrm>
              <a:custGeom>
                <a:avLst/>
                <a:gdLst>
                  <a:gd name="T0" fmla="*/ 1155 w 2361"/>
                  <a:gd name="T1" fmla="*/ 3058 h 3469"/>
                  <a:gd name="T2" fmla="*/ 1155 w 2361"/>
                  <a:gd name="T3" fmla="*/ 3058 h 3469"/>
                  <a:gd name="T4" fmla="*/ 410 w 2361"/>
                  <a:gd name="T5" fmla="*/ 3323 h 3469"/>
                  <a:gd name="T6" fmla="*/ 410 w 2361"/>
                  <a:gd name="T7" fmla="*/ 3323 h 3469"/>
                  <a:gd name="T8" fmla="*/ 145 w 2361"/>
                  <a:gd name="T9" fmla="*/ 2576 h 3469"/>
                  <a:gd name="T10" fmla="*/ 1204 w 2361"/>
                  <a:gd name="T11" fmla="*/ 410 h 3469"/>
                  <a:gd name="T12" fmla="*/ 1950 w 2361"/>
                  <a:gd name="T13" fmla="*/ 145 h 3469"/>
                  <a:gd name="T14" fmla="*/ 1950 w 2361"/>
                  <a:gd name="T15" fmla="*/ 145 h 3469"/>
                  <a:gd name="T16" fmla="*/ 2215 w 2361"/>
                  <a:gd name="T17" fmla="*/ 891 h 3469"/>
                  <a:gd name="T18" fmla="*/ 1155 w 2361"/>
                  <a:gd name="T19" fmla="*/ 3058 h 3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61" h="3469">
                    <a:moveTo>
                      <a:pt x="1155" y="3058"/>
                    </a:moveTo>
                    <a:lnTo>
                      <a:pt x="1155" y="3058"/>
                    </a:lnTo>
                    <a:cubicBezTo>
                      <a:pt x="1035" y="3347"/>
                      <a:pt x="698" y="3468"/>
                      <a:pt x="410" y="3323"/>
                    </a:cubicBezTo>
                    <a:lnTo>
                      <a:pt x="410" y="3323"/>
                    </a:lnTo>
                    <a:cubicBezTo>
                      <a:pt x="121" y="3179"/>
                      <a:pt x="0" y="2841"/>
                      <a:pt x="145" y="2576"/>
                    </a:cubicBezTo>
                    <a:cubicBezTo>
                      <a:pt x="1204" y="410"/>
                      <a:pt x="1204" y="410"/>
                      <a:pt x="1204" y="410"/>
                    </a:cubicBezTo>
                    <a:cubicBezTo>
                      <a:pt x="1324" y="121"/>
                      <a:pt x="1662" y="0"/>
                      <a:pt x="1950" y="145"/>
                    </a:cubicBezTo>
                    <a:lnTo>
                      <a:pt x="1950" y="145"/>
                    </a:lnTo>
                    <a:cubicBezTo>
                      <a:pt x="2239" y="265"/>
                      <a:pt x="2360" y="602"/>
                      <a:pt x="2215" y="891"/>
                    </a:cubicBezTo>
                    <a:lnTo>
                      <a:pt x="1155" y="30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267385" y="5175232"/>
            <a:ext cx="1002541" cy="946766"/>
            <a:chOff x="3569754" y="3749683"/>
            <a:chExt cx="1002541" cy="946766"/>
          </a:xfrm>
        </p:grpSpPr>
        <p:grpSp>
          <p:nvGrpSpPr>
            <p:cNvPr id="177" name="Group 176"/>
            <p:cNvGrpSpPr/>
            <p:nvPr/>
          </p:nvGrpSpPr>
          <p:grpSpPr>
            <a:xfrm>
              <a:off x="3569754" y="3749683"/>
              <a:ext cx="1002541" cy="946766"/>
              <a:chOff x="3076633" y="3791589"/>
              <a:chExt cx="1002541" cy="946766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3076633" y="3791589"/>
                <a:ext cx="1002541" cy="946766"/>
              </a:xfrm>
              <a:prstGeom prst="ellipse">
                <a:avLst/>
              </a:prstGeom>
              <a:solidFill>
                <a:srgbClr val="81C0D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9" name="Oval 4"/>
              <p:cNvSpPr/>
              <p:nvPr/>
            </p:nvSpPr>
            <p:spPr>
              <a:xfrm>
                <a:off x="3189846" y="3882705"/>
                <a:ext cx="776114" cy="669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50" kern="1200" dirty="0" smtClean="0"/>
                  <a:t>Socially Responsible</a:t>
                </a:r>
              </a:p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kern="1200" dirty="0" smtClean="0"/>
              </a:p>
            </p:txBody>
          </p:sp>
        </p:grpSp>
        <p:grpSp>
          <p:nvGrpSpPr>
            <p:cNvPr id="180" name="Group 179"/>
            <p:cNvGrpSpPr>
              <a:grpSpLocks noChangeAspect="1"/>
            </p:cNvGrpSpPr>
            <p:nvPr/>
          </p:nvGrpSpPr>
          <p:grpSpPr bwMode="auto">
            <a:xfrm>
              <a:off x="3873546" y="4249414"/>
              <a:ext cx="393654" cy="366525"/>
              <a:chOff x="-31280552" y="1912895"/>
              <a:chExt cx="5703887" cy="5499100"/>
            </a:xfrm>
            <a:solidFill>
              <a:srgbClr val="FFFFFF"/>
            </a:solidFill>
          </p:grpSpPr>
          <p:sp>
            <p:nvSpPr>
              <p:cNvPr id="181" name="Freeform 180"/>
              <p:cNvSpPr>
                <a:spLocks noChangeArrowheads="1"/>
              </p:cNvSpPr>
              <p:nvPr/>
            </p:nvSpPr>
            <p:spPr bwMode="auto">
              <a:xfrm>
                <a:off x="-28827865" y="1912895"/>
                <a:ext cx="2722561" cy="2722564"/>
              </a:xfrm>
              <a:custGeom>
                <a:avLst/>
                <a:gdLst>
                  <a:gd name="T0" fmla="*/ 3780 w 7563"/>
                  <a:gd name="T1" fmla="*/ 0 h 7563"/>
                  <a:gd name="T2" fmla="*/ 3343 w 7563"/>
                  <a:gd name="T3" fmla="*/ 1688 h 7563"/>
                  <a:gd name="T4" fmla="*/ 4187 w 7563"/>
                  <a:gd name="T5" fmla="*/ 1688 h 7563"/>
                  <a:gd name="T6" fmla="*/ 3780 w 7563"/>
                  <a:gd name="T7" fmla="*/ 0 h 7563"/>
                  <a:gd name="T8" fmla="*/ 1405 w 7563"/>
                  <a:gd name="T9" fmla="*/ 1000 h 7563"/>
                  <a:gd name="T10" fmla="*/ 1094 w 7563"/>
                  <a:gd name="T11" fmla="*/ 1719 h 7563"/>
                  <a:gd name="T12" fmla="*/ 2593 w 7563"/>
                  <a:gd name="T13" fmla="*/ 2594 h 7563"/>
                  <a:gd name="T14" fmla="*/ 1687 w 7563"/>
                  <a:gd name="T15" fmla="*/ 1125 h 7563"/>
                  <a:gd name="T16" fmla="*/ 6155 w 7563"/>
                  <a:gd name="T17" fmla="*/ 1000 h 7563"/>
                  <a:gd name="T18" fmla="*/ 5843 w 7563"/>
                  <a:gd name="T19" fmla="*/ 1125 h 7563"/>
                  <a:gd name="T20" fmla="*/ 4968 w 7563"/>
                  <a:gd name="T21" fmla="*/ 2594 h 7563"/>
                  <a:gd name="T22" fmla="*/ 6437 w 7563"/>
                  <a:gd name="T23" fmla="*/ 1719 h 7563"/>
                  <a:gd name="T24" fmla="*/ 6155 w 7563"/>
                  <a:gd name="T25" fmla="*/ 1000 h 7563"/>
                  <a:gd name="T26" fmla="*/ 3780 w 7563"/>
                  <a:gd name="T27" fmla="*/ 2531 h 7563"/>
                  <a:gd name="T28" fmla="*/ 3780 w 7563"/>
                  <a:gd name="T29" fmla="*/ 5063 h 7563"/>
                  <a:gd name="T30" fmla="*/ 3780 w 7563"/>
                  <a:gd name="T31" fmla="*/ 2531 h 7563"/>
                  <a:gd name="T32" fmla="*/ 406 w 7563"/>
                  <a:gd name="T33" fmla="*/ 3375 h 7563"/>
                  <a:gd name="T34" fmla="*/ 406 w 7563"/>
                  <a:gd name="T35" fmla="*/ 4219 h 7563"/>
                  <a:gd name="T36" fmla="*/ 2093 w 7563"/>
                  <a:gd name="T37" fmla="*/ 3781 h 7563"/>
                  <a:gd name="T38" fmla="*/ 406 w 7563"/>
                  <a:gd name="T39" fmla="*/ 3375 h 7563"/>
                  <a:gd name="T40" fmla="*/ 5874 w 7563"/>
                  <a:gd name="T41" fmla="*/ 3375 h 7563"/>
                  <a:gd name="T42" fmla="*/ 5874 w 7563"/>
                  <a:gd name="T43" fmla="*/ 4219 h 7563"/>
                  <a:gd name="T44" fmla="*/ 7562 w 7563"/>
                  <a:gd name="T45" fmla="*/ 3781 h 7563"/>
                  <a:gd name="T46" fmla="*/ 5874 w 7563"/>
                  <a:gd name="T47" fmla="*/ 3375 h 7563"/>
                  <a:gd name="T48" fmla="*/ 2280 w 7563"/>
                  <a:gd name="T49" fmla="*/ 4844 h 7563"/>
                  <a:gd name="T50" fmla="*/ 1094 w 7563"/>
                  <a:gd name="T51" fmla="*/ 5875 h 7563"/>
                  <a:gd name="T52" fmla="*/ 1687 w 7563"/>
                  <a:gd name="T53" fmla="*/ 6469 h 7563"/>
                  <a:gd name="T54" fmla="*/ 2593 w 7563"/>
                  <a:gd name="T55" fmla="*/ 4969 h 7563"/>
                  <a:gd name="T56" fmla="*/ 5249 w 7563"/>
                  <a:gd name="T57" fmla="*/ 4844 h 7563"/>
                  <a:gd name="T58" fmla="*/ 4968 w 7563"/>
                  <a:gd name="T59" fmla="*/ 4969 h 7563"/>
                  <a:gd name="T60" fmla="*/ 5843 w 7563"/>
                  <a:gd name="T61" fmla="*/ 6469 h 7563"/>
                  <a:gd name="T62" fmla="*/ 6437 w 7563"/>
                  <a:gd name="T63" fmla="*/ 5875 h 7563"/>
                  <a:gd name="T64" fmla="*/ 5249 w 7563"/>
                  <a:gd name="T65" fmla="*/ 4844 h 7563"/>
                  <a:gd name="T66" fmla="*/ 3780 w 7563"/>
                  <a:gd name="T67" fmla="*/ 5469 h 7563"/>
                  <a:gd name="T68" fmla="*/ 3343 w 7563"/>
                  <a:gd name="T69" fmla="*/ 7156 h 7563"/>
                  <a:gd name="T70" fmla="*/ 4187 w 7563"/>
                  <a:gd name="T71" fmla="*/ 7156 h 7563"/>
                  <a:gd name="T72" fmla="*/ 3780 w 7563"/>
                  <a:gd name="T73" fmla="*/ 5469 h 7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63" h="7563">
                    <a:moveTo>
                      <a:pt x="3780" y="0"/>
                    </a:moveTo>
                    <a:lnTo>
                      <a:pt x="3780" y="0"/>
                    </a:lnTo>
                    <a:cubicBezTo>
                      <a:pt x="3530" y="0"/>
                      <a:pt x="3343" y="188"/>
                      <a:pt x="3343" y="438"/>
                    </a:cubicBezTo>
                    <a:cubicBezTo>
                      <a:pt x="3343" y="1688"/>
                      <a:pt x="3343" y="1688"/>
                      <a:pt x="3343" y="1688"/>
                    </a:cubicBezTo>
                    <a:cubicBezTo>
                      <a:pt x="3343" y="1938"/>
                      <a:pt x="3530" y="2125"/>
                      <a:pt x="3780" y="2125"/>
                    </a:cubicBezTo>
                    <a:cubicBezTo>
                      <a:pt x="3999" y="2125"/>
                      <a:pt x="4187" y="1938"/>
                      <a:pt x="4187" y="1688"/>
                    </a:cubicBezTo>
                    <a:cubicBezTo>
                      <a:pt x="4187" y="438"/>
                      <a:pt x="4187" y="438"/>
                      <a:pt x="4187" y="438"/>
                    </a:cubicBezTo>
                    <a:cubicBezTo>
                      <a:pt x="4187" y="188"/>
                      <a:pt x="3999" y="0"/>
                      <a:pt x="3780" y="0"/>
                    </a:cubicBezTo>
                    <a:close/>
                    <a:moveTo>
                      <a:pt x="1405" y="1000"/>
                    </a:moveTo>
                    <a:lnTo>
                      <a:pt x="1405" y="1000"/>
                    </a:lnTo>
                    <a:cubicBezTo>
                      <a:pt x="1281" y="1000"/>
                      <a:pt x="1188" y="1031"/>
                      <a:pt x="1094" y="1125"/>
                    </a:cubicBezTo>
                    <a:cubicBezTo>
                      <a:pt x="938" y="1281"/>
                      <a:pt x="938" y="1563"/>
                      <a:pt x="1094" y="1719"/>
                    </a:cubicBezTo>
                    <a:cubicBezTo>
                      <a:pt x="1999" y="2594"/>
                      <a:pt x="1999" y="2594"/>
                      <a:pt x="1999" y="2594"/>
                    </a:cubicBezTo>
                    <a:cubicBezTo>
                      <a:pt x="2155" y="2781"/>
                      <a:pt x="2437" y="2781"/>
                      <a:pt x="2593" y="2594"/>
                    </a:cubicBezTo>
                    <a:cubicBezTo>
                      <a:pt x="2749" y="2438"/>
                      <a:pt x="2749" y="2156"/>
                      <a:pt x="2593" y="2000"/>
                    </a:cubicBezTo>
                    <a:cubicBezTo>
                      <a:pt x="1687" y="1125"/>
                      <a:pt x="1687" y="1125"/>
                      <a:pt x="1687" y="1125"/>
                    </a:cubicBezTo>
                    <a:cubicBezTo>
                      <a:pt x="1624" y="1031"/>
                      <a:pt x="1499" y="1000"/>
                      <a:pt x="1405" y="1000"/>
                    </a:cubicBezTo>
                    <a:close/>
                    <a:moveTo>
                      <a:pt x="6155" y="1000"/>
                    </a:moveTo>
                    <a:lnTo>
                      <a:pt x="6155" y="1000"/>
                    </a:lnTo>
                    <a:cubicBezTo>
                      <a:pt x="6030" y="1000"/>
                      <a:pt x="5937" y="1031"/>
                      <a:pt x="5843" y="1125"/>
                    </a:cubicBezTo>
                    <a:cubicBezTo>
                      <a:pt x="4968" y="2000"/>
                      <a:pt x="4968" y="2000"/>
                      <a:pt x="4968" y="2000"/>
                    </a:cubicBezTo>
                    <a:cubicBezTo>
                      <a:pt x="4812" y="2156"/>
                      <a:pt x="4812" y="2438"/>
                      <a:pt x="4968" y="2594"/>
                    </a:cubicBezTo>
                    <a:cubicBezTo>
                      <a:pt x="5124" y="2781"/>
                      <a:pt x="5405" y="2781"/>
                      <a:pt x="5562" y="2594"/>
                    </a:cubicBezTo>
                    <a:cubicBezTo>
                      <a:pt x="6437" y="1719"/>
                      <a:pt x="6437" y="1719"/>
                      <a:pt x="6437" y="1719"/>
                    </a:cubicBezTo>
                    <a:cubicBezTo>
                      <a:pt x="6593" y="1563"/>
                      <a:pt x="6593" y="1281"/>
                      <a:pt x="6437" y="1125"/>
                    </a:cubicBezTo>
                    <a:cubicBezTo>
                      <a:pt x="6374" y="1031"/>
                      <a:pt x="6249" y="1000"/>
                      <a:pt x="6155" y="1000"/>
                    </a:cubicBezTo>
                    <a:close/>
                    <a:moveTo>
                      <a:pt x="3780" y="2531"/>
                    </a:moveTo>
                    <a:lnTo>
                      <a:pt x="3780" y="2531"/>
                    </a:lnTo>
                    <a:cubicBezTo>
                      <a:pt x="3093" y="2531"/>
                      <a:pt x="2530" y="3094"/>
                      <a:pt x="2530" y="3781"/>
                    </a:cubicBezTo>
                    <a:cubicBezTo>
                      <a:pt x="2530" y="4469"/>
                      <a:pt x="3093" y="5063"/>
                      <a:pt x="3780" y="5063"/>
                    </a:cubicBezTo>
                    <a:cubicBezTo>
                      <a:pt x="4468" y="5063"/>
                      <a:pt x="5030" y="4469"/>
                      <a:pt x="5030" y="3781"/>
                    </a:cubicBezTo>
                    <a:cubicBezTo>
                      <a:pt x="5030" y="3094"/>
                      <a:pt x="4468" y="2531"/>
                      <a:pt x="3780" y="2531"/>
                    </a:cubicBezTo>
                    <a:close/>
                    <a:moveTo>
                      <a:pt x="406" y="3375"/>
                    </a:moveTo>
                    <a:lnTo>
                      <a:pt x="406" y="3375"/>
                    </a:lnTo>
                    <a:cubicBezTo>
                      <a:pt x="188" y="3375"/>
                      <a:pt x="0" y="3563"/>
                      <a:pt x="0" y="3781"/>
                    </a:cubicBezTo>
                    <a:cubicBezTo>
                      <a:pt x="0" y="4031"/>
                      <a:pt x="188" y="4219"/>
                      <a:pt x="406" y="4219"/>
                    </a:cubicBezTo>
                    <a:cubicBezTo>
                      <a:pt x="1687" y="4219"/>
                      <a:pt x="1687" y="4219"/>
                      <a:pt x="1687" y="4219"/>
                    </a:cubicBezTo>
                    <a:cubicBezTo>
                      <a:pt x="1905" y="4219"/>
                      <a:pt x="2093" y="4031"/>
                      <a:pt x="2093" y="3781"/>
                    </a:cubicBezTo>
                    <a:cubicBezTo>
                      <a:pt x="2093" y="3563"/>
                      <a:pt x="1905" y="3375"/>
                      <a:pt x="1687" y="3375"/>
                    </a:cubicBezTo>
                    <a:cubicBezTo>
                      <a:pt x="406" y="3375"/>
                      <a:pt x="406" y="3375"/>
                      <a:pt x="406" y="3375"/>
                    </a:cubicBezTo>
                    <a:close/>
                    <a:moveTo>
                      <a:pt x="5874" y="3375"/>
                    </a:moveTo>
                    <a:lnTo>
                      <a:pt x="5874" y="3375"/>
                    </a:lnTo>
                    <a:cubicBezTo>
                      <a:pt x="5624" y="3375"/>
                      <a:pt x="5437" y="3563"/>
                      <a:pt x="5437" y="3781"/>
                    </a:cubicBezTo>
                    <a:cubicBezTo>
                      <a:pt x="5437" y="4031"/>
                      <a:pt x="5624" y="4219"/>
                      <a:pt x="5874" y="4219"/>
                    </a:cubicBezTo>
                    <a:cubicBezTo>
                      <a:pt x="7124" y="4219"/>
                      <a:pt x="7124" y="4219"/>
                      <a:pt x="7124" y="4219"/>
                    </a:cubicBezTo>
                    <a:cubicBezTo>
                      <a:pt x="7374" y="4219"/>
                      <a:pt x="7562" y="4031"/>
                      <a:pt x="7562" y="3781"/>
                    </a:cubicBezTo>
                    <a:cubicBezTo>
                      <a:pt x="7562" y="3563"/>
                      <a:pt x="7374" y="3375"/>
                      <a:pt x="7124" y="3375"/>
                    </a:cubicBezTo>
                    <a:cubicBezTo>
                      <a:pt x="5874" y="3375"/>
                      <a:pt x="5874" y="3375"/>
                      <a:pt x="5874" y="3375"/>
                    </a:cubicBezTo>
                    <a:close/>
                    <a:moveTo>
                      <a:pt x="2280" y="4844"/>
                    </a:moveTo>
                    <a:lnTo>
                      <a:pt x="2280" y="4844"/>
                    </a:lnTo>
                    <a:cubicBezTo>
                      <a:pt x="2187" y="4844"/>
                      <a:pt x="2062" y="4906"/>
                      <a:pt x="1999" y="4969"/>
                    </a:cubicBezTo>
                    <a:cubicBezTo>
                      <a:pt x="1094" y="5875"/>
                      <a:pt x="1094" y="5875"/>
                      <a:pt x="1094" y="5875"/>
                    </a:cubicBezTo>
                    <a:cubicBezTo>
                      <a:pt x="938" y="6031"/>
                      <a:pt x="938" y="6281"/>
                      <a:pt x="1094" y="6469"/>
                    </a:cubicBezTo>
                    <a:cubicBezTo>
                      <a:pt x="1281" y="6625"/>
                      <a:pt x="1530" y="6625"/>
                      <a:pt x="1687" y="6469"/>
                    </a:cubicBezTo>
                    <a:cubicBezTo>
                      <a:pt x="2593" y="5563"/>
                      <a:pt x="2593" y="5563"/>
                      <a:pt x="2593" y="5563"/>
                    </a:cubicBezTo>
                    <a:cubicBezTo>
                      <a:pt x="2749" y="5406"/>
                      <a:pt x="2749" y="5125"/>
                      <a:pt x="2593" y="4969"/>
                    </a:cubicBezTo>
                    <a:cubicBezTo>
                      <a:pt x="2499" y="4906"/>
                      <a:pt x="2405" y="4844"/>
                      <a:pt x="2280" y="4844"/>
                    </a:cubicBezTo>
                    <a:close/>
                    <a:moveTo>
                      <a:pt x="5249" y="4844"/>
                    </a:moveTo>
                    <a:lnTo>
                      <a:pt x="5249" y="4844"/>
                    </a:lnTo>
                    <a:cubicBezTo>
                      <a:pt x="5155" y="4844"/>
                      <a:pt x="5030" y="4906"/>
                      <a:pt x="4968" y="4969"/>
                    </a:cubicBezTo>
                    <a:cubicBezTo>
                      <a:pt x="4812" y="5125"/>
                      <a:pt x="4812" y="5406"/>
                      <a:pt x="4968" y="5563"/>
                    </a:cubicBezTo>
                    <a:cubicBezTo>
                      <a:pt x="5843" y="6469"/>
                      <a:pt x="5843" y="6469"/>
                      <a:pt x="5843" y="6469"/>
                    </a:cubicBezTo>
                    <a:cubicBezTo>
                      <a:pt x="6030" y="6625"/>
                      <a:pt x="6280" y="6625"/>
                      <a:pt x="6437" y="6469"/>
                    </a:cubicBezTo>
                    <a:cubicBezTo>
                      <a:pt x="6593" y="6281"/>
                      <a:pt x="6593" y="6031"/>
                      <a:pt x="6437" y="5875"/>
                    </a:cubicBezTo>
                    <a:cubicBezTo>
                      <a:pt x="5562" y="4969"/>
                      <a:pt x="5562" y="4969"/>
                      <a:pt x="5562" y="4969"/>
                    </a:cubicBezTo>
                    <a:cubicBezTo>
                      <a:pt x="5468" y="4906"/>
                      <a:pt x="5374" y="4844"/>
                      <a:pt x="5249" y="4844"/>
                    </a:cubicBezTo>
                    <a:close/>
                    <a:moveTo>
                      <a:pt x="3780" y="5469"/>
                    </a:moveTo>
                    <a:lnTo>
                      <a:pt x="3780" y="5469"/>
                    </a:lnTo>
                    <a:cubicBezTo>
                      <a:pt x="3530" y="5469"/>
                      <a:pt x="3343" y="5656"/>
                      <a:pt x="3343" y="5875"/>
                    </a:cubicBezTo>
                    <a:cubicBezTo>
                      <a:pt x="3343" y="7156"/>
                      <a:pt x="3343" y="7156"/>
                      <a:pt x="3343" y="7156"/>
                    </a:cubicBezTo>
                    <a:cubicBezTo>
                      <a:pt x="3343" y="7375"/>
                      <a:pt x="3530" y="7562"/>
                      <a:pt x="3780" y="7562"/>
                    </a:cubicBezTo>
                    <a:cubicBezTo>
                      <a:pt x="3999" y="7562"/>
                      <a:pt x="4187" y="7375"/>
                      <a:pt x="4187" y="7156"/>
                    </a:cubicBezTo>
                    <a:cubicBezTo>
                      <a:pt x="4187" y="5875"/>
                      <a:pt x="4187" y="5875"/>
                      <a:pt x="4187" y="5875"/>
                    </a:cubicBezTo>
                    <a:cubicBezTo>
                      <a:pt x="4187" y="5656"/>
                      <a:pt x="3999" y="5469"/>
                      <a:pt x="3780" y="546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82" name="Freeform 181"/>
              <p:cNvSpPr>
                <a:spLocks noChangeArrowheads="1"/>
              </p:cNvSpPr>
              <p:nvPr/>
            </p:nvSpPr>
            <p:spPr bwMode="auto">
              <a:xfrm>
                <a:off x="-31280552" y="2654255"/>
                <a:ext cx="4195767" cy="4757740"/>
              </a:xfrm>
              <a:custGeom>
                <a:avLst/>
                <a:gdLst>
                  <a:gd name="T0" fmla="*/ 8032 w 11657"/>
                  <a:gd name="T1" fmla="*/ 11780 h 13218"/>
                  <a:gd name="T2" fmla="*/ 8032 w 11657"/>
                  <a:gd name="T3" fmla="*/ 11780 h 13218"/>
                  <a:gd name="T4" fmla="*/ 969 w 11657"/>
                  <a:gd name="T5" fmla="*/ 3906 h 13218"/>
                  <a:gd name="T6" fmla="*/ 2157 w 11657"/>
                  <a:gd name="T7" fmla="*/ 10811 h 13218"/>
                  <a:gd name="T8" fmla="*/ 7282 w 11657"/>
                  <a:gd name="T9" fmla="*/ 12530 h 13218"/>
                  <a:gd name="T10" fmla="*/ 11656 w 11657"/>
                  <a:gd name="T11" fmla="*/ 11780 h 13218"/>
                  <a:gd name="T12" fmla="*/ 8032 w 11657"/>
                  <a:gd name="T13" fmla="*/ 11780 h 13218"/>
                  <a:gd name="T14" fmla="*/ 1938 w 11657"/>
                  <a:gd name="T15" fmla="*/ 0 h 13218"/>
                  <a:gd name="T16" fmla="*/ 1938 w 11657"/>
                  <a:gd name="T17" fmla="*/ 0 h 13218"/>
                  <a:gd name="T18" fmla="*/ 1719 w 11657"/>
                  <a:gd name="T19" fmla="*/ 4562 h 13218"/>
                  <a:gd name="T20" fmla="*/ 2376 w 11657"/>
                  <a:gd name="T21" fmla="*/ 3093 h 13218"/>
                  <a:gd name="T22" fmla="*/ 2126 w 11657"/>
                  <a:gd name="T23" fmla="*/ 6030 h 13218"/>
                  <a:gd name="T24" fmla="*/ 3063 w 11657"/>
                  <a:gd name="T25" fmla="*/ 7780 h 13218"/>
                  <a:gd name="T26" fmla="*/ 3751 w 11657"/>
                  <a:gd name="T27" fmla="*/ 4906 h 13218"/>
                  <a:gd name="T28" fmla="*/ 4001 w 11657"/>
                  <a:gd name="T29" fmla="*/ 8842 h 13218"/>
                  <a:gd name="T30" fmla="*/ 5407 w 11657"/>
                  <a:gd name="T31" fmla="*/ 9936 h 13218"/>
                  <a:gd name="T32" fmla="*/ 5563 w 11657"/>
                  <a:gd name="T33" fmla="*/ 6374 h 13218"/>
                  <a:gd name="T34" fmla="*/ 6563 w 11657"/>
                  <a:gd name="T35" fmla="*/ 10592 h 13218"/>
                  <a:gd name="T36" fmla="*/ 8593 w 11657"/>
                  <a:gd name="T37" fmla="*/ 11280 h 13218"/>
                  <a:gd name="T38" fmla="*/ 6094 w 11657"/>
                  <a:gd name="T39" fmla="*/ 4312 h 13218"/>
                  <a:gd name="T40" fmla="*/ 1938 w 11657"/>
                  <a:gd name="T41" fmla="*/ 0 h 13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57" h="13218">
                    <a:moveTo>
                      <a:pt x="8032" y="11780"/>
                    </a:moveTo>
                    <a:lnTo>
                      <a:pt x="8032" y="11780"/>
                    </a:lnTo>
                    <a:cubicBezTo>
                      <a:pt x="6969" y="11499"/>
                      <a:pt x="1407" y="9842"/>
                      <a:pt x="969" y="3906"/>
                    </a:cubicBezTo>
                    <a:cubicBezTo>
                      <a:pt x="969" y="3906"/>
                      <a:pt x="0" y="7467"/>
                      <a:pt x="2157" y="10811"/>
                    </a:cubicBezTo>
                    <a:cubicBezTo>
                      <a:pt x="3688" y="13217"/>
                      <a:pt x="6001" y="13124"/>
                      <a:pt x="7282" y="12530"/>
                    </a:cubicBezTo>
                    <a:cubicBezTo>
                      <a:pt x="10000" y="12780"/>
                      <a:pt x="11656" y="11780"/>
                      <a:pt x="11656" y="11780"/>
                    </a:cubicBezTo>
                    <a:cubicBezTo>
                      <a:pt x="10437" y="12217"/>
                      <a:pt x="8375" y="11842"/>
                      <a:pt x="8032" y="11780"/>
                    </a:cubicBezTo>
                    <a:close/>
                    <a:moveTo>
                      <a:pt x="1938" y="0"/>
                    </a:moveTo>
                    <a:lnTo>
                      <a:pt x="1938" y="0"/>
                    </a:lnTo>
                    <a:cubicBezTo>
                      <a:pt x="1501" y="1781"/>
                      <a:pt x="1469" y="3281"/>
                      <a:pt x="1719" y="4562"/>
                    </a:cubicBezTo>
                    <a:cubicBezTo>
                      <a:pt x="1938" y="3562"/>
                      <a:pt x="2376" y="3093"/>
                      <a:pt x="2376" y="3093"/>
                    </a:cubicBezTo>
                    <a:cubicBezTo>
                      <a:pt x="1938" y="4281"/>
                      <a:pt x="2063" y="5561"/>
                      <a:pt x="2126" y="6030"/>
                    </a:cubicBezTo>
                    <a:cubicBezTo>
                      <a:pt x="2376" y="6686"/>
                      <a:pt x="2688" y="7280"/>
                      <a:pt x="3063" y="7780"/>
                    </a:cubicBezTo>
                    <a:cubicBezTo>
                      <a:pt x="3063" y="5936"/>
                      <a:pt x="3751" y="4906"/>
                      <a:pt x="3751" y="4906"/>
                    </a:cubicBezTo>
                    <a:cubicBezTo>
                      <a:pt x="3407" y="6624"/>
                      <a:pt x="3876" y="8374"/>
                      <a:pt x="4001" y="8842"/>
                    </a:cubicBezTo>
                    <a:cubicBezTo>
                      <a:pt x="4469" y="9280"/>
                      <a:pt x="4938" y="9655"/>
                      <a:pt x="5407" y="9936"/>
                    </a:cubicBezTo>
                    <a:cubicBezTo>
                      <a:pt x="4938" y="7780"/>
                      <a:pt x="5563" y="6374"/>
                      <a:pt x="5563" y="6374"/>
                    </a:cubicBezTo>
                    <a:cubicBezTo>
                      <a:pt x="5501" y="8217"/>
                      <a:pt x="6251" y="9967"/>
                      <a:pt x="6563" y="10592"/>
                    </a:cubicBezTo>
                    <a:cubicBezTo>
                      <a:pt x="7719" y="11124"/>
                      <a:pt x="8593" y="11280"/>
                      <a:pt x="8593" y="11280"/>
                    </a:cubicBezTo>
                    <a:cubicBezTo>
                      <a:pt x="8593" y="11280"/>
                      <a:pt x="10062" y="7155"/>
                      <a:pt x="6094" y="4312"/>
                    </a:cubicBezTo>
                    <a:cubicBezTo>
                      <a:pt x="3157" y="2218"/>
                      <a:pt x="1938" y="0"/>
                      <a:pt x="19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183" name="Freeform 182"/>
              <p:cNvSpPr>
                <a:spLocks noChangeArrowheads="1"/>
              </p:cNvSpPr>
              <p:nvPr/>
            </p:nvSpPr>
            <p:spPr bwMode="auto">
              <a:xfrm>
                <a:off x="-27927748" y="4308429"/>
                <a:ext cx="2351083" cy="2497138"/>
              </a:xfrm>
              <a:custGeom>
                <a:avLst/>
                <a:gdLst>
                  <a:gd name="T0" fmla="*/ 1938 w 6532"/>
                  <a:gd name="T1" fmla="*/ 6312 h 6938"/>
                  <a:gd name="T2" fmla="*/ 1938 w 6532"/>
                  <a:gd name="T3" fmla="*/ 6312 h 6938"/>
                  <a:gd name="T4" fmla="*/ 6250 w 6532"/>
                  <a:gd name="T5" fmla="*/ 1968 h 6938"/>
                  <a:gd name="T6" fmla="*/ 5156 w 6532"/>
                  <a:gd name="T7" fmla="*/ 5593 h 6938"/>
                  <a:gd name="T8" fmla="*/ 2281 w 6532"/>
                  <a:gd name="T9" fmla="*/ 6687 h 6938"/>
                  <a:gd name="T10" fmla="*/ 0 w 6532"/>
                  <a:gd name="T11" fmla="*/ 6437 h 6938"/>
                  <a:gd name="T12" fmla="*/ 1938 w 6532"/>
                  <a:gd name="T13" fmla="*/ 6312 h 6938"/>
                  <a:gd name="T14" fmla="*/ 6031 w 6532"/>
                  <a:gd name="T15" fmla="*/ 0 h 6938"/>
                  <a:gd name="T16" fmla="*/ 6031 w 6532"/>
                  <a:gd name="T17" fmla="*/ 0 h 6938"/>
                  <a:gd name="T18" fmla="*/ 5813 w 6532"/>
                  <a:gd name="T19" fmla="*/ 2343 h 6938"/>
                  <a:gd name="T20" fmla="*/ 5563 w 6532"/>
                  <a:gd name="T21" fmla="*/ 1624 h 6938"/>
                  <a:gd name="T22" fmla="*/ 5500 w 6532"/>
                  <a:gd name="T23" fmla="*/ 3124 h 6938"/>
                  <a:gd name="T24" fmla="*/ 4875 w 6532"/>
                  <a:gd name="T25" fmla="*/ 4062 h 6938"/>
                  <a:gd name="T26" fmla="*/ 4687 w 6532"/>
                  <a:gd name="T27" fmla="*/ 2593 h 6938"/>
                  <a:gd name="T28" fmla="*/ 4313 w 6532"/>
                  <a:gd name="T29" fmla="*/ 4656 h 6938"/>
                  <a:gd name="T30" fmla="*/ 3469 w 6532"/>
                  <a:gd name="T31" fmla="*/ 5281 h 6938"/>
                  <a:gd name="T32" fmla="*/ 3625 w 6532"/>
                  <a:gd name="T33" fmla="*/ 3406 h 6938"/>
                  <a:gd name="T34" fmla="*/ 2813 w 6532"/>
                  <a:gd name="T35" fmla="*/ 5624 h 6938"/>
                  <a:gd name="T36" fmla="*/ 1656 w 6532"/>
                  <a:gd name="T37" fmla="*/ 6062 h 6938"/>
                  <a:gd name="T38" fmla="*/ 3500 w 6532"/>
                  <a:gd name="T39" fmla="*/ 2374 h 6938"/>
                  <a:gd name="T40" fmla="*/ 6031 w 6532"/>
                  <a:gd name="T41" fmla="*/ 0 h 6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2" h="6938">
                    <a:moveTo>
                      <a:pt x="1938" y="6312"/>
                    </a:moveTo>
                    <a:lnTo>
                      <a:pt x="1938" y="6312"/>
                    </a:lnTo>
                    <a:cubicBezTo>
                      <a:pt x="2531" y="6124"/>
                      <a:pt x="5625" y="5062"/>
                      <a:pt x="6250" y="1968"/>
                    </a:cubicBezTo>
                    <a:cubicBezTo>
                      <a:pt x="6250" y="1968"/>
                      <a:pt x="6531" y="3812"/>
                      <a:pt x="5156" y="5593"/>
                    </a:cubicBezTo>
                    <a:cubicBezTo>
                      <a:pt x="4156" y="6906"/>
                      <a:pt x="2938" y="6937"/>
                      <a:pt x="2281" y="6687"/>
                    </a:cubicBezTo>
                    <a:cubicBezTo>
                      <a:pt x="813" y="6906"/>
                      <a:pt x="0" y="6437"/>
                      <a:pt x="0" y="6437"/>
                    </a:cubicBezTo>
                    <a:cubicBezTo>
                      <a:pt x="625" y="6624"/>
                      <a:pt x="1750" y="6343"/>
                      <a:pt x="1938" y="6312"/>
                    </a:cubicBezTo>
                    <a:close/>
                    <a:moveTo>
                      <a:pt x="6031" y="0"/>
                    </a:moveTo>
                    <a:lnTo>
                      <a:pt x="6031" y="0"/>
                    </a:lnTo>
                    <a:cubicBezTo>
                      <a:pt x="6125" y="906"/>
                      <a:pt x="6031" y="1687"/>
                      <a:pt x="5813" y="2343"/>
                    </a:cubicBezTo>
                    <a:cubicBezTo>
                      <a:pt x="5781" y="1843"/>
                      <a:pt x="5563" y="1624"/>
                      <a:pt x="5563" y="1624"/>
                    </a:cubicBezTo>
                    <a:cubicBezTo>
                      <a:pt x="5719" y="2218"/>
                      <a:pt x="5563" y="2874"/>
                      <a:pt x="5500" y="3124"/>
                    </a:cubicBezTo>
                    <a:cubicBezTo>
                      <a:pt x="5313" y="3468"/>
                      <a:pt x="5125" y="3781"/>
                      <a:pt x="4875" y="4062"/>
                    </a:cubicBezTo>
                    <a:cubicBezTo>
                      <a:pt x="5000" y="3124"/>
                      <a:pt x="4687" y="2593"/>
                      <a:pt x="4687" y="2593"/>
                    </a:cubicBezTo>
                    <a:cubicBezTo>
                      <a:pt x="4781" y="3468"/>
                      <a:pt x="4406" y="4406"/>
                      <a:pt x="4313" y="4656"/>
                    </a:cubicBezTo>
                    <a:cubicBezTo>
                      <a:pt x="4031" y="4906"/>
                      <a:pt x="3750" y="5093"/>
                      <a:pt x="3469" y="5281"/>
                    </a:cubicBezTo>
                    <a:cubicBezTo>
                      <a:pt x="3875" y="4124"/>
                      <a:pt x="3625" y="3406"/>
                      <a:pt x="3625" y="3406"/>
                    </a:cubicBezTo>
                    <a:cubicBezTo>
                      <a:pt x="3531" y="4374"/>
                      <a:pt x="3000" y="5312"/>
                      <a:pt x="2813" y="5624"/>
                    </a:cubicBezTo>
                    <a:cubicBezTo>
                      <a:pt x="2156" y="5968"/>
                      <a:pt x="1656" y="6062"/>
                      <a:pt x="1656" y="6062"/>
                    </a:cubicBezTo>
                    <a:cubicBezTo>
                      <a:pt x="1656" y="6062"/>
                      <a:pt x="1188" y="3968"/>
                      <a:pt x="3500" y="2374"/>
                    </a:cubicBezTo>
                    <a:cubicBezTo>
                      <a:pt x="5219" y="1187"/>
                      <a:pt x="6031" y="0"/>
                      <a:pt x="60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4222357" y="1262189"/>
            <a:ext cx="1002541" cy="946766"/>
            <a:chOff x="5594729" y="2955617"/>
            <a:chExt cx="1002541" cy="946766"/>
          </a:xfrm>
        </p:grpSpPr>
        <p:grpSp>
          <p:nvGrpSpPr>
            <p:cNvPr id="184" name="Group 183"/>
            <p:cNvGrpSpPr/>
            <p:nvPr/>
          </p:nvGrpSpPr>
          <p:grpSpPr>
            <a:xfrm>
              <a:off x="5594729" y="2955617"/>
              <a:ext cx="1002541" cy="946766"/>
              <a:chOff x="1934667" y="3420542"/>
              <a:chExt cx="1002541" cy="946766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1934667" y="3420542"/>
                <a:ext cx="1002541" cy="946766"/>
              </a:xfrm>
              <a:prstGeom prst="ellipse">
                <a:avLst/>
              </a:prstGeom>
              <a:solidFill>
                <a:srgbClr val="C20E1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6" name="Oval 4"/>
              <p:cNvSpPr/>
              <p:nvPr/>
            </p:nvSpPr>
            <p:spPr>
              <a:xfrm>
                <a:off x="2081486" y="3483692"/>
                <a:ext cx="708903" cy="669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50" dirty="0"/>
                  <a:t>Specialist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kern="1200" dirty="0" smtClean="0"/>
              </a:p>
            </p:txBody>
          </p:sp>
        </p:grpSp>
        <p:grpSp>
          <p:nvGrpSpPr>
            <p:cNvPr id="187" name="Group 186"/>
            <p:cNvGrpSpPr>
              <a:grpSpLocks noChangeAspect="1"/>
            </p:cNvGrpSpPr>
            <p:nvPr/>
          </p:nvGrpSpPr>
          <p:grpSpPr bwMode="auto">
            <a:xfrm>
              <a:off x="5862742" y="3361943"/>
              <a:ext cx="456758" cy="429169"/>
              <a:chOff x="1519238" y="-418655"/>
              <a:chExt cx="6973887" cy="6784975"/>
            </a:xfrm>
            <a:solidFill>
              <a:srgbClr val="FFFFFF"/>
            </a:solidFill>
          </p:grpSpPr>
          <p:sp>
            <p:nvSpPr>
              <p:cNvPr id="188" name="Freeform 1"/>
              <p:cNvSpPr>
                <a:spLocks noChangeArrowheads="1"/>
              </p:cNvSpPr>
              <p:nvPr/>
            </p:nvSpPr>
            <p:spPr bwMode="auto">
              <a:xfrm>
                <a:off x="5241923" y="717989"/>
                <a:ext cx="1800231" cy="2317745"/>
              </a:xfrm>
              <a:custGeom>
                <a:avLst/>
                <a:gdLst>
                  <a:gd name="T0" fmla="*/ 2500 w 5001"/>
                  <a:gd name="T1" fmla="*/ 2843 h 6438"/>
                  <a:gd name="T2" fmla="*/ 2500 w 5001"/>
                  <a:gd name="T3" fmla="*/ 2843 h 6438"/>
                  <a:gd name="T4" fmla="*/ 0 w 5001"/>
                  <a:gd name="T5" fmla="*/ 6250 h 6438"/>
                  <a:gd name="T6" fmla="*/ 0 w 5001"/>
                  <a:gd name="T7" fmla="*/ 6437 h 6438"/>
                  <a:gd name="T8" fmla="*/ 5000 w 5001"/>
                  <a:gd name="T9" fmla="*/ 6437 h 6438"/>
                  <a:gd name="T10" fmla="*/ 5000 w 5001"/>
                  <a:gd name="T11" fmla="*/ 6250 h 6438"/>
                  <a:gd name="T12" fmla="*/ 2500 w 5001"/>
                  <a:gd name="T13" fmla="*/ 2843 h 6438"/>
                  <a:gd name="T14" fmla="*/ 2531 w 5001"/>
                  <a:gd name="T15" fmla="*/ 2468 h 6438"/>
                  <a:gd name="T16" fmla="*/ 2531 w 5001"/>
                  <a:gd name="T17" fmla="*/ 2468 h 6438"/>
                  <a:gd name="T18" fmla="*/ 3781 w 5001"/>
                  <a:gd name="T19" fmla="*/ 1250 h 6438"/>
                  <a:gd name="T20" fmla="*/ 2531 w 5001"/>
                  <a:gd name="T21" fmla="*/ 0 h 6438"/>
                  <a:gd name="T22" fmla="*/ 1250 w 5001"/>
                  <a:gd name="T23" fmla="*/ 1250 h 6438"/>
                  <a:gd name="T24" fmla="*/ 2531 w 5001"/>
                  <a:gd name="T25" fmla="*/ 2468 h 6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01" h="6438">
                    <a:moveTo>
                      <a:pt x="2500" y="2843"/>
                    </a:moveTo>
                    <a:lnTo>
                      <a:pt x="2500" y="2843"/>
                    </a:lnTo>
                    <a:cubicBezTo>
                      <a:pt x="1125" y="2843"/>
                      <a:pt x="0" y="4343"/>
                      <a:pt x="0" y="6250"/>
                    </a:cubicBezTo>
                    <a:cubicBezTo>
                      <a:pt x="0" y="6312"/>
                      <a:pt x="0" y="6375"/>
                      <a:pt x="0" y="6437"/>
                    </a:cubicBezTo>
                    <a:cubicBezTo>
                      <a:pt x="5000" y="6437"/>
                      <a:pt x="5000" y="6437"/>
                      <a:pt x="5000" y="6437"/>
                    </a:cubicBezTo>
                    <a:cubicBezTo>
                      <a:pt x="5000" y="6375"/>
                      <a:pt x="5000" y="6312"/>
                      <a:pt x="5000" y="6250"/>
                    </a:cubicBezTo>
                    <a:cubicBezTo>
                      <a:pt x="5000" y="4343"/>
                      <a:pt x="3875" y="2843"/>
                      <a:pt x="2500" y="2843"/>
                    </a:cubicBezTo>
                    <a:close/>
                    <a:moveTo>
                      <a:pt x="2531" y="2468"/>
                    </a:moveTo>
                    <a:lnTo>
                      <a:pt x="2531" y="2468"/>
                    </a:lnTo>
                    <a:cubicBezTo>
                      <a:pt x="3219" y="2468"/>
                      <a:pt x="3781" y="1937"/>
                      <a:pt x="3781" y="1250"/>
                    </a:cubicBezTo>
                    <a:cubicBezTo>
                      <a:pt x="3781" y="562"/>
                      <a:pt x="3219" y="0"/>
                      <a:pt x="2531" y="0"/>
                    </a:cubicBezTo>
                    <a:cubicBezTo>
                      <a:pt x="1812" y="0"/>
                      <a:pt x="1250" y="562"/>
                      <a:pt x="1250" y="1250"/>
                    </a:cubicBezTo>
                    <a:cubicBezTo>
                      <a:pt x="1250" y="1937"/>
                      <a:pt x="1812" y="2468"/>
                      <a:pt x="2531" y="246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8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9" name="Freeform 2"/>
              <p:cNvSpPr>
                <a:spLocks noChangeArrowheads="1"/>
              </p:cNvSpPr>
              <p:nvPr/>
            </p:nvSpPr>
            <p:spPr bwMode="auto">
              <a:xfrm>
                <a:off x="3790952" y="-418655"/>
                <a:ext cx="4702173" cy="4589469"/>
              </a:xfrm>
              <a:custGeom>
                <a:avLst/>
                <a:gdLst>
                  <a:gd name="T0" fmla="*/ 10749 w 13062"/>
                  <a:gd name="T1" fmla="*/ 2282 h 12750"/>
                  <a:gd name="T2" fmla="*/ 10749 w 13062"/>
                  <a:gd name="T3" fmla="*/ 2282 h 12750"/>
                  <a:gd name="T4" fmla="*/ 2343 w 13062"/>
                  <a:gd name="T5" fmla="*/ 2282 h 12750"/>
                  <a:gd name="T6" fmla="*/ 2343 w 13062"/>
                  <a:gd name="T7" fmla="*/ 10499 h 12750"/>
                  <a:gd name="T8" fmla="*/ 10749 w 13062"/>
                  <a:gd name="T9" fmla="*/ 10499 h 12750"/>
                  <a:gd name="T10" fmla="*/ 10749 w 13062"/>
                  <a:gd name="T11" fmla="*/ 2282 h 12750"/>
                  <a:gd name="T12" fmla="*/ 3592 w 13062"/>
                  <a:gd name="T13" fmla="*/ 9250 h 12750"/>
                  <a:gd name="T14" fmla="*/ 3592 w 13062"/>
                  <a:gd name="T15" fmla="*/ 9250 h 12750"/>
                  <a:gd name="T16" fmla="*/ 3592 w 13062"/>
                  <a:gd name="T17" fmla="*/ 3532 h 12750"/>
                  <a:gd name="T18" fmla="*/ 9467 w 13062"/>
                  <a:gd name="T19" fmla="*/ 3532 h 12750"/>
                  <a:gd name="T20" fmla="*/ 9467 w 13062"/>
                  <a:gd name="T21" fmla="*/ 9250 h 12750"/>
                  <a:gd name="T22" fmla="*/ 3592 w 13062"/>
                  <a:gd name="T23" fmla="*/ 9250 h 12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62" h="12750">
                    <a:moveTo>
                      <a:pt x="10749" y="2282"/>
                    </a:moveTo>
                    <a:lnTo>
                      <a:pt x="10749" y="2282"/>
                    </a:lnTo>
                    <a:cubicBezTo>
                      <a:pt x="8405" y="0"/>
                      <a:pt x="4655" y="0"/>
                      <a:pt x="2343" y="2282"/>
                    </a:cubicBezTo>
                    <a:cubicBezTo>
                      <a:pt x="0" y="4532"/>
                      <a:pt x="0" y="8219"/>
                      <a:pt x="2343" y="10499"/>
                    </a:cubicBezTo>
                    <a:cubicBezTo>
                      <a:pt x="4655" y="12749"/>
                      <a:pt x="8405" y="12749"/>
                      <a:pt x="10749" y="10499"/>
                    </a:cubicBezTo>
                    <a:cubicBezTo>
                      <a:pt x="13061" y="8219"/>
                      <a:pt x="13061" y="4532"/>
                      <a:pt x="10749" y="2282"/>
                    </a:cubicBezTo>
                    <a:close/>
                    <a:moveTo>
                      <a:pt x="3592" y="9250"/>
                    </a:moveTo>
                    <a:lnTo>
                      <a:pt x="3592" y="9250"/>
                    </a:lnTo>
                    <a:cubicBezTo>
                      <a:pt x="2000" y="7657"/>
                      <a:pt x="2000" y="5094"/>
                      <a:pt x="3592" y="3532"/>
                    </a:cubicBezTo>
                    <a:cubicBezTo>
                      <a:pt x="5217" y="1938"/>
                      <a:pt x="7842" y="1938"/>
                      <a:pt x="9467" y="3532"/>
                    </a:cubicBezTo>
                    <a:cubicBezTo>
                      <a:pt x="11061" y="5094"/>
                      <a:pt x="11061" y="7657"/>
                      <a:pt x="9467" y="9250"/>
                    </a:cubicBezTo>
                    <a:cubicBezTo>
                      <a:pt x="7842" y="10812"/>
                      <a:pt x="5217" y="10812"/>
                      <a:pt x="3592" y="925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8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0" name="Freeform 3"/>
              <p:cNvSpPr>
                <a:spLocks noChangeArrowheads="1"/>
              </p:cNvSpPr>
              <p:nvPr/>
            </p:nvSpPr>
            <p:spPr bwMode="auto">
              <a:xfrm>
                <a:off x="1519238" y="3429440"/>
                <a:ext cx="3003551" cy="2936880"/>
              </a:xfrm>
              <a:custGeom>
                <a:avLst/>
                <a:gdLst>
                  <a:gd name="T0" fmla="*/ 7875 w 8345"/>
                  <a:gd name="T1" fmla="*/ 469 h 8157"/>
                  <a:gd name="T2" fmla="*/ 7875 w 8345"/>
                  <a:gd name="T3" fmla="*/ 469 h 8157"/>
                  <a:gd name="T4" fmla="*/ 6156 w 8345"/>
                  <a:gd name="T5" fmla="*/ 469 h 8157"/>
                  <a:gd name="T6" fmla="*/ 6094 w 8345"/>
                  <a:gd name="T7" fmla="*/ 531 h 8157"/>
                  <a:gd name="T8" fmla="*/ 7812 w 8345"/>
                  <a:gd name="T9" fmla="*/ 2219 h 8157"/>
                  <a:gd name="T10" fmla="*/ 7875 w 8345"/>
                  <a:gd name="T11" fmla="*/ 2156 h 8157"/>
                  <a:gd name="T12" fmla="*/ 7875 w 8345"/>
                  <a:gd name="T13" fmla="*/ 469 h 8157"/>
                  <a:gd name="T14" fmla="*/ 469 w 8345"/>
                  <a:gd name="T15" fmla="*/ 6031 h 8157"/>
                  <a:gd name="T16" fmla="*/ 469 w 8345"/>
                  <a:gd name="T17" fmla="*/ 6031 h 8157"/>
                  <a:gd name="T18" fmla="*/ 469 w 8345"/>
                  <a:gd name="T19" fmla="*/ 7687 h 8157"/>
                  <a:gd name="T20" fmla="*/ 2188 w 8345"/>
                  <a:gd name="T21" fmla="*/ 7687 h 8157"/>
                  <a:gd name="T22" fmla="*/ 7250 w 8345"/>
                  <a:gd name="T23" fmla="*/ 2750 h 8157"/>
                  <a:gd name="T24" fmla="*/ 5531 w 8345"/>
                  <a:gd name="T25" fmla="*/ 1062 h 8157"/>
                  <a:gd name="T26" fmla="*/ 469 w 8345"/>
                  <a:gd name="T27" fmla="*/ 6031 h 8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45" h="8157">
                    <a:moveTo>
                      <a:pt x="7875" y="469"/>
                    </a:moveTo>
                    <a:lnTo>
                      <a:pt x="7875" y="469"/>
                    </a:lnTo>
                    <a:cubicBezTo>
                      <a:pt x="7406" y="0"/>
                      <a:pt x="6625" y="0"/>
                      <a:pt x="6156" y="469"/>
                    </a:cubicBezTo>
                    <a:cubicBezTo>
                      <a:pt x="6094" y="531"/>
                      <a:pt x="6094" y="531"/>
                      <a:pt x="6094" y="531"/>
                    </a:cubicBezTo>
                    <a:cubicBezTo>
                      <a:pt x="7812" y="2219"/>
                      <a:pt x="7812" y="2219"/>
                      <a:pt x="7812" y="2219"/>
                    </a:cubicBezTo>
                    <a:cubicBezTo>
                      <a:pt x="7875" y="2156"/>
                      <a:pt x="7875" y="2156"/>
                      <a:pt x="7875" y="2156"/>
                    </a:cubicBezTo>
                    <a:cubicBezTo>
                      <a:pt x="8344" y="1687"/>
                      <a:pt x="8344" y="937"/>
                      <a:pt x="7875" y="469"/>
                    </a:cubicBezTo>
                    <a:close/>
                    <a:moveTo>
                      <a:pt x="469" y="6031"/>
                    </a:moveTo>
                    <a:lnTo>
                      <a:pt x="469" y="6031"/>
                    </a:lnTo>
                    <a:cubicBezTo>
                      <a:pt x="0" y="6469"/>
                      <a:pt x="0" y="7219"/>
                      <a:pt x="469" y="7687"/>
                    </a:cubicBezTo>
                    <a:cubicBezTo>
                      <a:pt x="938" y="8156"/>
                      <a:pt x="1719" y="8156"/>
                      <a:pt x="2188" y="7687"/>
                    </a:cubicBezTo>
                    <a:cubicBezTo>
                      <a:pt x="7250" y="2750"/>
                      <a:pt x="7250" y="2750"/>
                      <a:pt x="7250" y="2750"/>
                    </a:cubicBezTo>
                    <a:cubicBezTo>
                      <a:pt x="5531" y="1062"/>
                      <a:pt x="5531" y="1062"/>
                      <a:pt x="5531" y="1062"/>
                    </a:cubicBezTo>
                    <a:lnTo>
                      <a:pt x="469" y="603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n-US" sz="1800" dirty="0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232918" y="2572490"/>
            <a:ext cx="1002541" cy="946766"/>
            <a:chOff x="5222151" y="4535430"/>
            <a:chExt cx="1002541" cy="946766"/>
          </a:xfrm>
        </p:grpSpPr>
        <p:grpSp>
          <p:nvGrpSpPr>
            <p:cNvPr id="191" name="Group 190"/>
            <p:cNvGrpSpPr/>
            <p:nvPr/>
          </p:nvGrpSpPr>
          <p:grpSpPr>
            <a:xfrm>
              <a:off x="5222151" y="4535430"/>
              <a:ext cx="1002541" cy="946766"/>
              <a:chOff x="1228893" y="2449127"/>
              <a:chExt cx="1002541" cy="946766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1228893" y="2449127"/>
                <a:ext cx="1002541" cy="946766"/>
              </a:xfrm>
              <a:prstGeom prst="ellipse">
                <a:avLst/>
              </a:prstGeom>
              <a:solidFill>
                <a:srgbClr val="81C0D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3" name="Oval 4"/>
              <p:cNvSpPr/>
              <p:nvPr/>
            </p:nvSpPr>
            <p:spPr>
              <a:xfrm>
                <a:off x="1375712" y="2520666"/>
                <a:ext cx="737591" cy="669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50" dirty="0"/>
                  <a:t>Experience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kern="1200" dirty="0" smtClean="0"/>
              </a:p>
            </p:txBody>
          </p:sp>
        </p:grpSp>
        <p:sp>
          <p:nvSpPr>
            <p:cNvPr id="194" name="Freeform 193"/>
            <p:cNvSpPr>
              <a:spLocks noChangeAspect="1" noChangeArrowheads="1"/>
            </p:cNvSpPr>
            <p:nvPr/>
          </p:nvSpPr>
          <p:spPr bwMode="auto">
            <a:xfrm>
              <a:off x="5510421" y="5000262"/>
              <a:ext cx="436804" cy="396170"/>
            </a:xfrm>
            <a:custGeom>
              <a:avLst/>
              <a:gdLst>
                <a:gd name="T0" fmla="*/ 2147483646 w 16344"/>
                <a:gd name="T1" fmla="*/ 2147483646 h 15344"/>
                <a:gd name="T2" fmla="*/ 2147483646 w 16344"/>
                <a:gd name="T3" fmla="*/ 2147483646 h 15344"/>
                <a:gd name="T4" fmla="*/ 2147483646 w 16344"/>
                <a:gd name="T5" fmla="*/ 2147483646 h 15344"/>
                <a:gd name="T6" fmla="*/ 2147483646 w 16344"/>
                <a:gd name="T7" fmla="*/ 2147483646 h 15344"/>
                <a:gd name="T8" fmla="*/ 2147483646 w 16344"/>
                <a:gd name="T9" fmla="*/ 2147483646 h 15344"/>
                <a:gd name="T10" fmla="*/ 2147483646 w 16344"/>
                <a:gd name="T11" fmla="*/ 2147483646 h 15344"/>
                <a:gd name="T12" fmla="*/ 2147483646 w 16344"/>
                <a:gd name="T13" fmla="*/ 0 h 15344"/>
                <a:gd name="T14" fmla="*/ 2147483646 w 16344"/>
                <a:gd name="T15" fmla="*/ 0 h 15344"/>
                <a:gd name="T16" fmla="*/ 2147483646 w 16344"/>
                <a:gd name="T17" fmla="*/ 2147483646 h 15344"/>
                <a:gd name="T18" fmla="*/ 2147483646 w 16344"/>
                <a:gd name="T19" fmla="*/ 2147483646 h 15344"/>
                <a:gd name="T20" fmla="*/ 2147483646 w 16344"/>
                <a:gd name="T21" fmla="*/ 2147483646 h 15344"/>
                <a:gd name="T22" fmla="*/ 2147483646 w 16344"/>
                <a:gd name="T23" fmla="*/ 2147483646 h 15344"/>
                <a:gd name="T24" fmla="*/ 2147483646 w 16344"/>
                <a:gd name="T25" fmla="*/ 2147483646 h 15344"/>
                <a:gd name="T26" fmla="*/ 2147483646 w 16344"/>
                <a:gd name="T27" fmla="*/ 2147483646 h 15344"/>
                <a:gd name="T28" fmla="*/ 2147483646 w 16344"/>
                <a:gd name="T29" fmla="*/ 2147483646 h 15344"/>
                <a:gd name="T30" fmla="*/ 2147483646 w 16344"/>
                <a:gd name="T31" fmla="*/ 2147483646 h 15344"/>
                <a:gd name="T32" fmla="*/ 2147483646 w 16344"/>
                <a:gd name="T33" fmla="*/ 2147483646 h 15344"/>
                <a:gd name="T34" fmla="*/ 2147483646 w 16344"/>
                <a:gd name="T35" fmla="*/ 2147483646 h 15344"/>
                <a:gd name="T36" fmla="*/ 2147483646 w 16344"/>
                <a:gd name="T37" fmla="*/ 2147483646 h 15344"/>
                <a:gd name="T38" fmla="*/ 2147483646 w 16344"/>
                <a:gd name="T39" fmla="*/ 2147483646 h 15344"/>
                <a:gd name="T40" fmla="*/ 2147483646 w 16344"/>
                <a:gd name="T41" fmla="*/ 2147483646 h 15344"/>
                <a:gd name="T42" fmla="*/ 2147483646 w 16344"/>
                <a:gd name="T43" fmla="*/ 2147483646 h 15344"/>
                <a:gd name="T44" fmla="*/ 2147483646 w 16344"/>
                <a:gd name="T45" fmla="*/ 2147483646 h 15344"/>
                <a:gd name="T46" fmla="*/ 2147483646 w 16344"/>
                <a:gd name="T47" fmla="*/ 2147483646 h 15344"/>
                <a:gd name="T48" fmla="*/ 2147483646 w 16344"/>
                <a:gd name="T49" fmla="*/ 2147483646 h 15344"/>
                <a:gd name="T50" fmla="*/ 2147483646 w 16344"/>
                <a:gd name="T51" fmla="*/ 2147483646 h 15344"/>
                <a:gd name="T52" fmla="*/ 2147483646 w 16344"/>
                <a:gd name="T53" fmla="*/ 2147483646 h 15344"/>
                <a:gd name="T54" fmla="*/ 2147483646 w 16344"/>
                <a:gd name="T55" fmla="*/ 2147483646 h 15344"/>
                <a:gd name="T56" fmla="*/ 2147483646 w 16344"/>
                <a:gd name="T57" fmla="*/ 2147483646 h 15344"/>
                <a:gd name="T58" fmla="*/ 2147483646 w 16344"/>
                <a:gd name="T59" fmla="*/ 2147483646 h 15344"/>
                <a:gd name="T60" fmla="*/ 2147483646 w 16344"/>
                <a:gd name="T61" fmla="*/ 2147483646 h 15344"/>
                <a:gd name="T62" fmla="*/ 2147483646 w 16344"/>
                <a:gd name="T63" fmla="*/ 2147483646 h 15344"/>
                <a:gd name="T64" fmla="*/ 2147483646 w 16344"/>
                <a:gd name="T65" fmla="*/ 2147483646 h 15344"/>
                <a:gd name="T66" fmla="*/ 2147483646 w 16344"/>
                <a:gd name="T67" fmla="*/ 2147483646 h 15344"/>
                <a:gd name="T68" fmla="*/ 2147483646 w 16344"/>
                <a:gd name="T69" fmla="*/ 2147483646 h 15344"/>
                <a:gd name="T70" fmla="*/ 2147483646 w 16344"/>
                <a:gd name="T71" fmla="*/ 2147483646 h 15344"/>
                <a:gd name="T72" fmla="*/ 2147483646 w 16344"/>
                <a:gd name="T73" fmla="*/ 2147483646 h 15344"/>
                <a:gd name="T74" fmla="*/ 2147483646 w 16344"/>
                <a:gd name="T75" fmla="*/ 2147483646 h 15344"/>
                <a:gd name="T76" fmla="*/ 2147483646 w 16344"/>
                <a:gd name="T77" fmla="*/ 2147483646 h 15344"/>
                <a:gd name="T78" fmla="*/ 2147483646 w 16344"/>
                <a:gd name="T79" fmla="*/ 2147483646 h 15344"/>
                <a:gd name="T80" fmla="*/ 2147483646 w 16344"/>
                <a:gd name="T81" fmla="*/ 2147483646 h 15344"/>
                <a:gd name="T82" fmla="*/ 2147483646 w 16344"/>
                <a:gd name="T83" fmla="*/ 2147483646 h 15344"/>
                <a:gd name="T84" fmla="*/ 2147483646 w 16344"/>
                <a:gd name="T85" fmla="*/ 2147483646 h 15344"/>
                <a:gd name="T86" fmla="*/ 2147483646 w 16344"/>
                <a:gd name="T87" fmla="*/ 2147483646 h 15344"/>
                <a:gd name="T88" fmla="*/ 2147483646 w 16344"/>
                <a:gd name="T89" fmla="*/ 2147483646 h 15344"/>
                <a:gd name="T90" fmla="*/ 2147483646 w 16344"/>
                <a:gd name="T91" fmla="*/ 2147483646 h 15344"/>
                <a:gd name="T92" fmla="*/ 2147483646 w 16344"/>
                <a:gd name="T93" fmla="*/ 2147483646 h 15344"/>
                <a:gd name="T94" fmla="*/ 2147483646 w 16344"/>
                <a:gd name="T95" fmla="*/ 2147483646 h 153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344" h="15344">
                  <a:moveTo>
                    <a:pt x="11031" y="7407"/>
                  </a:moveTo>
                  <a:lnTo>
                    <a:pt x="11031" y="7407"/>
                  </a:lnTo>
                  <a:cubicBezTo>
                    <a:pt x="11343" y="7313"/>
                    <a:pt x="11718" y="7188"/>
                    <a:pt x="12250" y="7032"/>
                  </a:cubicBezTo>
                  <a:cubicBezTo>
                    <a:pt x="16343" y="5719"/>
                    <a:pt x="15812" y="626"/>
                    <a:pt x="15812" y="626"/>
                  </a:cubicBezTo>
                  <a:cubicBezTo>
                    <a:pt x="13656" y="626"/>
                    <a:pt x="13656" y="626"/>
                    <a:pt x="13656" y="626"/>
                  </a:cubicBezTo>
                  <a:cubicBezTo>
                    <a:pt x="12656" y="626"/>
                    <a:pt x="12656" y="626"/>
                    <a:pt x="12656" y="626"/>
                  </a:cubicBezTo>
                  <a:cubicBezTo>
                    <a:pt x="12656" y="0"/>
                    <a:pt x="12656" y="0"/>
                    <a:pt x="12656" y="0"/>
                  </a:cubicBezTo>
                  <a:cubicBezTo>
                    <a:pt x="3688" y="0"/>
                    <a:pt x="3688" y="0"/>
                    <a:pt x="3688" y="0"/>
                  </a:cubicBezTo>
                  <a:cubicBezTo>
                    <a:pt x="3688" y="626"/>
                    <a:pt x="3688" y="626"/>
                    <a:pt x="3688" y="626"/>
                  </a:cubicBezTo>
                  <a:cubicBezTo>
                    <a:pt x="2657" y="626"/>
                    <a:pt x="2657" y="626"/>
                    <a:pt x="2657" y="626"/>
                  </a:cubicBezTo>
                  <a:cubicBezTo>
                    <a:pt x="500" y="626"/>
                    <a:pt x="500" y="626"/>
                    <a:pt x="500" y="626"/>
                  </a:cubicBezTo>
                  <a:cubicBezTo>
                    <a:pt x="500" y="626"/>
                    <a:pt x="0" y="5751"/>
                    <a:pt x="4094" y="7032"/>
                  </a:cubicBezTo>
                  <a:cubicBezTo>
                    <a:pt x="4594" y="7188"/>
                    <a:pt x="5001" y="7313"/>
                    <a:pt x="5313" y="7407"/>
                  </a:cubicBezTo>
                  <a:cubicBezTo>
                    <a:pt x="5938" y="8156"/>
                    <a:pt x="6688" y="8687"/>
                    <a:pt x="7532" y="8875"/>
                  </a:cubicBezTo>
                  <a:cubicBezTo>
                    <a:pt x="7532" y="13468"/>
                    <a:pt x="7532" y="13468"/>
                    <a:pt x="7532" y="13468"/>
                  </a:cubicBezTo>
                  <a:cubicBezTo>
                    <a:pt x="5344" y="13593"/>
                    <a:pt x="3688" y="14375"/>
                    <a:pt x="3688" y="15343"/>
                  </a:cubicBezTo>
                  <a:cubicBezTo>
                    <a:pt x="12656" y="15343"/>
                    <a:pt x="12656" y="15343"/>
                    <a:pt x="12656" y="15343"/>
                  </a:cubicBezTo>
                  <a:cubicBezTo>
                    <a:pt x="12656" y="14375"/>
                    <a:pt x="10968" y="13593"/>
                    <a:pt x="8812" y="13468"/>
                  </a:cubicBezTo>
                  <a:cubicBezTo>
                    <a:pt x="8812" y="8875"/>
                    <a:pt x="8812" y="8875"/>
                    <a:pt x="8812" y="8875"/>
                  </a:cubicBezTo>
                  <a:cubicBezTo>
                    <a:pt x="9625" y="8687"/>
                    <a:pt x="10406" y="8156"/>
                    <a:pt x="11031" y="7407"/>
                  </a:cubicBezTo>
                  <a:close/>
                  <a:moveTo>
                    <a:pt x="12656" y="2751"/>
                  </a:moveTo>
                  <a:lnTo>
                    <a:pt x="12656" y="2751"/>
                  </a:lnTo>
                  <a:cubicBezTo>
                    <a:pt x="12656" y="1282"/>
                    <a:pt x="12656" y="1282"/>
                    <a:pt x="12656" y="1282"/>
                  </a:cubicBezTo>
                  <a:cubicBezTo>
                    <a:pt x="13656" y="1282"/>
                    <a:pt x="13656" y="1282"/>
                    <a:pt x="13656" y="1282"/>
                  </a:cubicBezTo>
                  <a:cubicBezTo>
                    <a:pt x="15218" y="1282"/>
                    <a:pt x="15218" y="1282"/>
                    <a:pt x="15218" y="1282"/>
                  </a:cubicBezTo>
                  <a:cubicBezTo>
                    <a:pt x="15187" y="2563"/>
                    <a:pt x="14875" y="5532"/>
                    <a:pt x="12031" y="6438"/>
                  </a:cubicBezTo>
                  <a:cubicBezTo>
                    <a:pt x="11875" y="6469"/>
                    <a:pt x="11750" y="6532"/>
                    <a:pt x="11593" y="6563"/>
                  </a:cubicBezTo>
                  <a:cubicBezTo>
                    <a:pt x="12250" y="5469"/>
                    <a:pt x="12656" y="4094"/>
                    <a:pt x="12656" y="2751"/>
                  </a:cubicBezTo>
                  <a:close/>
                  <a:moveTo>
                    <a:pt x="4282" y="6438"/>
                  </a:moveTo>
                  <a:lnTo>
                    <a:pt x="4282" y="6438"/>
                  </a:lnTo>
                  <a:cubicBezTo>
                    <a:pt x="1469" y="5532"/>
                    <a:pt x="1126" y="2563"/>
                    <a:pt x="1126" y="1282"/>
                  </a:cubicBezTo>
                  <a:cubicBezTo>
                    <a:pt x="2657" y="1282"/>
                    <a:pt x="2657" y="1282"/>
                    <a:pt x="2657" y="1282"/>
                  </a:cubicBezTo>
                  <a:cubicBezTo>
                    <a:pt x="3688" y="1282"/>
                    <a:pt x="3688" y="1282"/>
                    <a:pt x="3688" y="1282"/>
                  </a:cubicBezTo>
                  <a:cubicBezTo>
                    <a:pt x="3688" y="2751"/>
                    <a:pt x="3688" y="2751"/>
                    <a:pt x="3688" y="2751"/>
                  </a:cubicBezTo>
                  <a:cubicBezTo>
                    <a:pt x="3688" y="4094"/>
                    <a:pt x="4063" y="5469"/>
                    <a:pt x="4719" y="6563"/>
                  </a:cubicBezTo>
                  <a:cubicBezTo>
                    <a:pt x="4594" y="6532"/>
                    <a:pt x="4438" y="6469"/>
                    <a:pt x="4282" y="6438"/>
                  </a:cubicBezTo>
                  <a:close/>
                  <a:moveTo>
                    <a:pt x="8157" y="5657"/>
                  </a:moveTo>
                  <a:lnTo>
                    <a:pt x="8157" y="5657"/>
                  </a:lnTo>
                  <a:cubicBezTo>
                    <a:pt x="6188" y="7032"/>
                    <a:pt x="6188" y="7032"/>
                    <a:pt x="6188" y="7032"/>
                  </a:cubicBezTo>
                  <a:cubicBezTo>
                    <a:pt x="6876" y="4719"/>
                    <a:pt x="6876" y="4719"/>
                    <a:pt x="6876" y="4719"/>
                  </a:cubicBezTo>
                  <a:cubicBezTo>
                    <a:pt x="4969" y="3282"/>
                    <a:pt x="4969" y="3282"/>
                    <a:pt x="4969" y="3282"/>
                  </a:cubicBezTo>
                  <a:cubicBezTo>
                    <a:pt x="7376" y="3219"/>
                    <a:pt x="7376" y="3219"/>
                    <a:pt x="7376" y="3219"/>
                  </a:cubicBezTo>
                  <a:cubicBezTo>
                    <a:pt x="8157" y="969"/>
                    <a:pt x="8157" y="969"/>
                    <a:pt x="8157" y="969"/>
                  </a:cubicBezTo>
                  <a:cubicBezTo>
                    <a:pt x="8968" y="3219"/>
                    <a:pt x="8968" y="3219"/>
                    <a:pt x="8968" y="3219"/>
                  </a:cubicBezTo>
                  <a:cubicBezTo>
                    <a:pt x="11375" y="3282"/>
                    <a:pt x="11375" y="3282"/>
                    <a:pt x="11375" y="3282"/>
                  </a:cubicBezTo>
                  <a:cubicBezTo>
                    <a:pt x="9437" y="4719"/>
                    <a:pt x="9437" y="4719"/>
                    <a:pt x="9437" y="4719"/>
                  </a:cubicBezTo>
                  <a:cubicBezTo>
                    <a:pt x="10156" y="7032"/>
                    <a:pt x="10156" y="7032"/>
                    <a:pt x="10156" y="7032"/>
                  </a:cubicBezTo>
                  <a:lnTo>
                    <a:pt x="8157" y="56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GB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232917" y="3910271"/>
            <a:ext cx="1002541" cy="946766"/>
            <a:chOff x="3183529" y="5174717"/>
            <a:chExt cx="1002541" cy="946766"/>
          </a:xfrm>
        </p:grpSpPr>
        <p:grpSp>
          <p:nvGrpSpPr>
            <p:cNvPr id="195" name="Group 194"/>
            <p:cNvGrpSpPr/>
            <p:nvPr/>
          </p:nvGrpSpPr>
          <p:grpSpPr>
            <a:xfrm>
              <a:off x="3183529" y="5174717"/>
              <a:ext cx="1002541" cy="946766"/>
              <a:chOff x="1228893" y="1248393"/>
              <a:chExt cx="1002541" cy="946766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1228893" y="1248393"/>
                <a:ext cx="1002541" cy="946766"/>
              </a:xfrm>
              <a:prstGeom prst="ellipse">
                <a:avLst/>
              </a:prstGeom>
              <a:solidFill>
                <a:srgbClr val="9E1E5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7" name="Oval 4"/>
              <p:cNvSpPr/>
              <p:nvPr/>
            </p:nvSpPr>
            <p:spPr>
              <a:xfrm>
                <a:off x="1392490" y="1345099"/>
                <a:ext cx="708903" cy="6694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50" dirty="0"/>
                  <a:t>Market Expertise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1200" kern="1200" dirty="0" smtClean="0"/>
              </a:p>
            </p:txBody>
          </p:sp>
        </p:grpSp>
        <p:grpSp>
          <p:nvGrpSpPr>
            <p:cNvPr id="198" name="Group 197"/>
            <p:cNvGrpSpPr>
              <a:grpSpLocks/>
            </p:cNvGrpSpPr>
            <p:nvPr/>
          </p:nvGrpSpPr>
          <p:grpSpPr bwMode="auto">
            <a:xfrm>
              <a:off x="3495838" y="5702596"/>
              <a:ext cx="391057" cy="324487"/>
              <a:chOff x="12717" y="13294"/>
              <a:chExt cx="4609" cy="3960"/>
            </a:xfrm>
          </p:grpSpPr>
          <p:sp>
            <p:nvSpPr>
              <p:cNvPr id="199" name="Freeform 198"/>
              <p:cNvSpPr>
                <a:spLocks noChangeArrowheads="1"/>
              </p:cNvSpPr>
              <p:nvPr/>
            </p:nvSpPr>
            <p:spPr bwMode="auto">
              <a:xfrm>
                <a:off x="12717" y="13294"/>
                <a:ext cx="4609" cy="3960"/>
              </a:xfrm>
              <a:custGeom>
                <a:avLst/>
                <a:gdLst>
                  <a:gd name="T0" fmla="*/ 2147483646 w 18999"/>
                  <a:gd name="T1" fmla="*/ 2147483646 h 16320"/>
                  <a:gd name="T2" fmla="*/ 2147483646 w 18999"/>
                  <a:gd name="T3" fmla="*/ 2147483646 h 16320"/>
                  <a:gd name="T4" fmla="*/ 2147483646 w 18999"/>
                  <a:gd name="T5" fmla="*/ 2147483646 h 16320"/>
                  <a:gd name="T6" fmla="*/ 2147483646 w 18999"/>
                  <a:gd name="T7" fmla="*/ 2147483646 h 16320"/>
                  <a:gd name="T8" fmla="*/ 0 w 18999"/>
                  <a:gd name="T9" fmla="*/ 2147483646 h 16320"/>
                  <a:gd name="T10" fmla="*/ 0 w 18999"/>
                  <a:gd name="T11" fmla="*/ 2147483646 h 16320"/>
                  <a:gd name="T12" fmla="*/ 2147483646 w 18999"/>
                  <a:gd name="T13" fmla="*/ 0 h 16320"/>
                  <a:gd name="T14" fmla="*/ 2147483646 w 18999"/>
                  <a:gd name="T15" fmla="*/ 0 h 16320"/>
                  <a:gd name="T16" fmla="*/ 2147483646 w 18999"/>
                  <a:gd name="T17" fmla="*/ 2147483646 h 16320"/>
                  <a:gd name="T18" fmla="*/ 2147483646 w 18999"/>
                  <a:gd name="T19" fmla="*/ 2147483646 h 16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999" h="16320">
                    <a:moveTo>
                      <a:pt x="18998" y="15877"/>
                    </a:moveTo>
                    <a:lnTo>
                      <a:pt x="18998" y="15877"/>
                    </a:lnTo>
                    <a:cubicBezTo>
                      <a:pt x="18998" y="16126"/>
                      <a:pt x="18805" y="16319"/>
                      <a:pt x="18556" y="16319"/>
                    </a:cubicBezTo>
                    <a:cubicBezTo>
                      <a:pt x="442" y="16319"/>
                      <a:pt x="442" y="16319"/>
                      <a:pt x="442" y="16319"/>
                    </a:cubicBezTo>
                    <a:cubicBezTo>
                      <a:pt x="221" y="16319"/>
                      <a:pt x="0" y="16126"/>
                      <a:pt x="0" y="15877"/>
                    </a:cubicBezTo>
                    <a:cubicBezTo>
                      <a:pt x="0" y="443"/>
                      <a:pt x="0" y="443"/>
                      <a:pt x="0" y="443"/>
                    </a:cubicBezTo>
                    <a:cubicBezTo>
                      <a:pt x="0" y="194"/>
                      <a:pt x="221" y="0"/>
                      <a:pt x="442" y="0"/>
                    </a:cubicBezTo>
                    <a:cubicBezTo>
                      <a:pt x="18556" y="0"/>
                      <a:pt x="18556" y="0"/>
                      <a:pt x="18556" y="0"/>
                    </a:cubicBezTo>
                    <a:cubicBezTo>
                      <a:pt x="18805" y="0"/>
                      <a:pt x="18998" y="194"/>
                      <a:pt x="18998" y="443"/>
                    </a:cubicBezTo>
                    <a:lnTo>
                      <a:pt x="18998" y="15877"/>
                    </a:lnTo>
                  </a:path>
                </a:pathLst>
              </a:custGeom>
              <a:solidFill>
                <a:schemeClr val="bg1">
                  <a:lumMod val="100000"/>
                  <a:lumOff val="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200" name="Freeform 199"/>
              <p:cNvSpPr>
                <a:spLocks noChangeArrowheads="1"/>
              </p:cNvSpPr>
              <p:nvPr/>
            </p:nvSpPr>
            <p:spPr bwMode="auto">
              <a:xfrm>
                <a:off x="13970" y="13502"/>
                <a:ext cx="1789" cy="2366"/>
              </a:xfrm>
              <a:custGeom>
                <a:avLst/>
                <a:gdLst>
                  <a:gd name="T0" fmla="*/ 2147483646 w 7374"/>
                  <a:gd name="T1" fmla="*/ 2147483646 h 9749"/>
                  <a:gd name="T2" fmla="*/ 2147483646 w 7374"/>
                  <a:gd name="T3" fmla="*/ 2147483646 h 9749"/>
                  <a:gd name="T4" fmla="*/ 2147483646 w 7374"/>
                  <a:gd name="T5" fmla="*/ 2147483646 h 9749"/>
                  <a:gd name="T6" fmla="*/ 2147483646 w 7374"/>
                  <a:gd name="T7" fmla="*/ 2147483646 h 9749"/>
                  <a:gd name="T8" fmla="*/ 2147483646 w 7374"/>
                  <a:gd name="T9" fmla="*/ 0 h 9749"/>
                  <a:gd name="T10" fmla="*/ 2147483646 w 7374"/>
                  <a:gd name="T11" fmla="*/ 2147483646 h 9749"/>
                  <a:gd name="T12" fmla="*/ 2147483646 w 7374"/>
                  <a:gd name="T13" fmla="*/ 2147483646 h 9749"/>
                  <a:gd name="T14" fmla="*/ 2147483646 w 7374"/>
                  <a:gd name="T15" fmla="*/ 2147483646 h 9749"/>
                  <a:gd name="T16" fmla="*/ 2147483646 w 7374"/>
                  <a:gd name="T17" fmla="*/ 2147483646 h 9749"/>
                  <a:gd name="T18" fmla="*/ 2147483646 w 7374"/>
                  <a:gd name="T19" fmla="*/ 2147483646 h 9749"/>
                  <a:gd name="T20" fmla="*/ 2147483646 w 7374"/>
                  <a:gd name="T21" fmla="*/ 2147483646 h 9749"/>
                  <a:gd name="T22" fmla="*/ 2147483646 w 7374"/>
                  <a:gd name="T23" fmla="*/ 2147483646 h 9749"/>
                  <a:gd name="T24" fmla="*/ 2147483646 w 7374"/>
                  <a:gd name="T25" fmla="*/ 2147483646 h 9749"/>
                  <a:gd name="T26" fmla="*/ 2147483646 w 7374"/>
                  <a:gd name="T27" fmla="*/ 2147483646 h 9749"/>
                  <a:gd name="T28" fmla="*/ 2147483646 w 7374"/>
                  <a:gd name="T29" fmla="*/ 2147483646 h 9749"/>
                  <a:gd name="T30" fmla="*/ 2147483646 w 7374"/>
                  <a:gd name="T31" fmla="*/ 2147483646 h 9749"/>
                  <a:gd name="T32" fmla="*/ 2147483646 w 7374"/>
                  <a:gd name="T33" fmla="*/ 2147483646 h 9749"/>
                  <a:gd name="T34" fmla="*/ 2147483646 w 7374"/>
                  <a:gd name="T35" fmla="*/ 2147483646 h 9749"/>
                  <a:gd name="T36" fmla="*/ 2147483646 w 7374"/>
                  <a:gd name="T37" fmla="*/ 2147483646 h 9749"/>
                  <a:gd name="T38" fmla="*/ 2147483646 w 7374"/>
                  <a:gd name="T39" fmla="*/ 2147483646 h 9749"/>
                  <a:gd name="T40" fmla="*/ 2147483646 w 7374"/>
                  <a:gd name="T41" fmla="*/ 2147483646 h 9749"/>
                  <a:gd name="T42" fmla="*/ 2147483646 w 7374"/>
                  <a:gd name="T43" fmla="*/ 2147483646 h 9749"/>
                  <a:gd name="T44" fmla="*/ 2147483646 w 7374"/>
                  <a:gd name="T45" fmla="*/ 2147483646 h 9749"/>
                  <a:gd name="T46" fmla="*/ 2147483646 w 7374"/>
                  <a:gd name="T47" fmla="*/ 2147483646 h 9749"/>
                  <a:gd name="T48" fmla="*/ 2147483646 w 7374"/>
                  <a:gd name="T49" fmla="*/ 2147483646 h 9749"/>
                  <a:gd name="T50" fmla="*/ 2147483646 w 7374"/>
                  <a:gd name="T51" fmla="*/ 2147483646 h 9749"/>
                  <a:gd name="T52" fmla="*/ 2147483646 w 7374"/>
                  <a:gd name="T53" fmla="*/ 2147483646 h 9749"/>
                  <a:gd name="T54" fmla="*/ 2147483646 w 7374"/>
                  <a:gd name="T55" fmla="*/ 2147483646 h 9749"/>
                  <a:gd name="T56" fmla="*/ 2147483646 w 7374"/>
                  <a:gd name="T57" fmla="*/ 2147483646 h 9749"/>
                  <a:gd name="T58" fmla="*/ 2147483646 w 7374"/>
                  <a:gd name="T59" fmla="*/ 2147483646 h 9749"/>
                  <a:gd name="T60" fmla="*/ 0 w 7374"/>
                  <a:gd name="T61" fmla="*/ 2147483646 h 9749"/>
                  <a:gd name="T62" fmla="*/ 2147483646 w 7374"/>
                  <a:gd name="T63" fmla="*/ 2147483646 h 9749"/>
                  <a:gd name="T64" fmla="*/ 2147483646 w 7374"/>
                  <a:gd name="T65" fmla="*/ 2147483646 h 9749"/>
                  <a:gd name="T66" fmla="*/ 2147483646 w 7374"/>
                  <a:gd name="T67" fmla="*/ 2147483646 h 9749"/>
                  <a:gd name="T68" fmla="*/ 2147483646 w 7374"/>
                  <a:gd name="T69" fmla="*/ 2147483646 h 9749"/>
                  <a:gd name="T70" fmla="*/ 2147483646 w 7374"/>
                  <a:gd name="T71" fmla="*/ 2147483646 h 9749"/>
                  <a:gd name="T72" fmla="*/ 2147483646 w 7374"/>
                  <a:gd name="T73" fmla="*/ 2147483646 h 9749"/>
                  <a:gd name="T74" fmla="*/ 2147483646 w 7374"/>
                  <a:gd name="T75" fmla="*/ 2147483646 h 9749"/>
                  <a:gd name="T76" fmla="*/ 2147483646 w 7374"/>
                  <a:gd name="T77" fmla="*/ 2147483646 h 9749"/>
                  <a:gd name="T78" fmla="*/ 2147483646 w 7374"/>
                  <a:gd name="T79" fmla="*/ 2147483646 h 9749"/>
                  <a:gd name="T80" fmla="*/ 2147483646 w 7374"/>
                  <a:gd name="T81" fmla="*/ 2147483646 h 9749"/>
                  <a:gd name="T82" fmla="*/ 2147483646 w 7374"/>
                  <a:gd name="T83" fmla="*/ 2147483646 h 9749"/>
                  <a:gd name="T84" fmla="*/ 2147483646 w 7374"/>
                  <a:gd name="T85" fmla="*/ 2147483646 h 9749"/>
                  <a:gd name="T86" fmla="*/ 2147483646 w 7374"/>
                  <a:gd name="T87" fmla="*/ 2147483646 h 9749"/>
                  <a:gd name="T88" fmla="*/ 2147483646 w 7374"/>
                  <a:gd name="T89" fmla="*/ 2147483646 h 9749"/>
                  <a:gd name="T90" fmla="*/ 2147483646 w 7374"/>
                  <a:gd name="T91" fmla="*/ 2147483646 h 9749"/>
                  <a:gd name="T92" fmla="*/ 2147483646 w 7374"/>
                  <a:gd name="T93" fmla="*/ 2147483646 h 97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374" h="9749">
                    <a:moveTo>
                      <a:pt x="1989" y="4005"/>
                    </a:moveTo>
                    <a:lnTo>
                      <a:pt x="1989" y="4005"/>
                    </a:lnTo>
                    <a:cubicBezTo>
                      <a:pt x="1851" y="3535"/>
                      <a:pt x="1768" y="3066"/>
                      <a:pt x="1768" y="2624"/>
                    </a:cubicBezTo>
                    <a:cubicBezTo>
                      <a:pt x="1768" y="1823"/>
                      <a:pt x="2016" y="1161"/>
                      <a:pt x="2458" y="691"/>
                    </a:cubicBezTo>
                    <a:cubicBezTo>
                      <a:pt x="2928" y="221"/>
                      <a:pt x="3562" y="0"/>
                      <a:pt x="4336" y="0"/>
                    </a:cubicBezTo>
                    <a:cubicBezTo>
                      <a:pt x="4832" y="0"/>
                      <a:pt x="5274" y="111"/>
                      <a:pt x="5605" y="332"/>
                    </a:cubicBezTo>
                    <a:cubicBezTo>
                      <a:pt x="5937" y="553"/>
                      <a:pt x="6212" y="857"/>
                      <a:pt x="6406" y="1271"/>
                    </a:cubicBezTo>
                    <a:cubicBezTo>
                      <a:pt x="6516" y="1519"/>
                      <a:pt x="6599" y="1906"/>
                      <a:pt x="6654" y="2348"/>
                    </a:cubicBezTo>
                    <a:cubicBezTo>
                      <a:pt x="5163" y="2458"/>
                      <a:pt x="5163" y="2458"/>
                      <a:pt x="5163" y="2458"/>
                    </a:cubicBezTo>
                    <a:cubicBezTo>
                      <a:pt x="5136" y="1989"/>
                      <a:pt x="5053" y="1657"/>
                      <a:pt x="4887" y="1465"/>
                    </a:cubicBezTo>
                    <a:cubicBezTo>
                      <a:pt x="4722" y="1298"/>
                      <a:pt x="4528" y="1215"/>
                      <a:pt x="4253" y="1215"/>
                    </a:cubicBezTo>
                    <a:cubicBezTo>
                      <a:pt x="3977" y="1215"/>
                      <a:pt x="3756" y="1298"/>
                      <a:pt x="3591" y="1465"/>
                    </a:cubicBezTo>
                    <a:cubicBezTo>
                      <a:pt x="3424" y="1657"/>
                      <a:pt x="3341" y="1906"/>
                      <a:pt x="3341" y="2209"/>
                    </a:cubicBezTo>
                    <a:cubicBezTo>
                      <a:pt x="3341" y="2651"/>
                      <a:pt x="3452" y="3232"/>
                      <a:pt x="3673" y="4005"/>
                    </a:cubicBezTo>
                    <a:cubicBezTo>
                      <a:pt x="5522" y="4005"/>
                      <a:pt x="5522" y="4005"/>
                      <a:pt x="5522" y="4005"/>
                    </a:cubicBezTo>
                    <a:cubicBezTo>
                      <a:pt x="5522" y="5220"/>
                      <a:pt x="5522" y="5220"/>
                      <a:pt x="5522" y="5220"/>
                    </a:cubicBezTo>
                    <a:cubicBezTo>
                      <a:pt x="3922" y="5220"/>
                      <a:pt x="3922" y="5220"/>
                      <a:pt x="3922" y="5220"/>
                    </a:cubicBezTo>
                    <a:cubicBezTo>
                      <a:pt x="3977" y="5551"/>
                      <a:pt x="4004" y="5855"/>
                      <a:pt x="4004" y="6131"/>
                    </a:cubicBezTo>
                    <a:cubicBezTo>
                      <a:pt x="4004" y="6711"/>
                      <a:pt x="3922" y="7208"/>
                      <a:pt x="3756" y="7649"/>
                    </a:cubicBezTo>
                    <a:cubicBezTo>
                      <a:pt x="4555" y="8035"/>
                      <a:pt x="5080" y="8201"/>
                      <a:pt x="5301" y="8201"/>
                    </a:cubicBezTo>
                    <a:cubicBezTo>
                      <a:pt x="5495" y="8201"/>
                      <a:pt x="5633" y="8118"/>
                      <a:pt x="5771" y="7980"/>
                    </a:cubicBezTo>
                    <a:cubicBezTo>
                      <a:pt x="5881" y="7842"/>
                      <a:pt x="5964" y="7621"/>
                      <a:pt x="5964" y="7290"/>
                    </a:cubicBezTo>
                    <a:cubicBezTo>
                      <a:pt x="7373" y="7290"/>
                      <a:pt x="7373" y="7290"/>
                      <a:pt x="7373" y="7290"/>
                    </a:cubicBezTo>
                    <a:cubicBezTo>
                      <a:pt x="7373" y="7814"/>
                      <a:pt x="7290" y="8256"/>
                      <a:pt x="7124" y="8587"/>
                    </a:cubicBezTo>
                    <a:cubicBezTo>
                      <a:pt x="6958" y="8946"/>
                      <a:pt x="6710" y="9223"/>
                      <a:pt x="6379" y="9444"/>
                    </a:cubicBezTo>
                    <a:cubicBezTo>
                      <a:pt x="6020" y="9665"/>
                      <a:pt x="5688" y="9748"/>
                      <a:pt x="5329" y="9748"/>
                    </a:cubicBezTo>
                    <a:cubicBezTo>
                      <a:pt x="4722" y="9748"/>
                      <a:pt x="4004" y="9471"/>
                      <a:pt x="3148" y="8863"/>
                    </a:cubicBezTo>
                    <a:cubicBezTo>
                      <a:pt x="2845" y="9195"/>
                      <a:pt x="2568" y="9444"/>
                      <a:pt x="2320" y="9554"/>
                    </a:cubicBezTo>
                    <a:cubicBezTo>
                      <a:pt x="2072" y="9692"/>
                      <a:pt x="1795" y="9748"/>
                      <a:pt x="1492" y="9748"/>
                    </a:cubicBezTo>
                    <a:cubicBezTo>
                      <a:pt x="1050" y="9748"/>
                      <a:pt x="690" y="9637"/>
                      <a:pt x="415" y="9361"/>
                    </a:cubicBezTo>
                    <a:cubicBezTo>
                      <a:pt x="138" y="9085"/>
                      <a:pt x="0" y="8754"/>
                      <a:pt x="0" y="8367"/>
                    </a:cubicBezTo>
                    <a:cubicBezTo>
                      <a:pt x="0" y="7952"/>
                      <a:pt x="138" y="7593"/>
                      <a:pt x="415" y="7345"/>
                    </a:cubicBezTo>
                    <a:cubicBezTo>
                      <a:pt x="690" y="7070"/>
                      <a:pt x="1022" y="6932"/>
                      <a:pt x="1464" y="6932"/>
                    </a:cubicBezTo>
                    <a:cubicBezTo>
                      <a:pt x="1713" y="6932"/>
                      <a:pt x="2099" y="7015"/>
                      <a:pt x="2596" y="7180"/>
                    </a:cubicBezTo>
                    <a:cubicBezTo>
                      <a:pt x="2596" y="7070"/>
                      <a:pt x="2596" y="7015"/>
                      <a:pt x="2596" y="6959"/>
                    </a:cubicBezTo>
                    <a:cubicBezTo>
                      <a:pt x="2596" y="6490"/>
                      <a:pt x="2486" y="5910"/>
                      <a:pt x="2292" y="5220"/>
                    </a:cubicBezTo>
                    <a:cubicBezTo>
                      <a:pt x="525" y="5220"/>
                      <a:pt x="525" y="5220"/>
                      <a:pt x="525" y="5220"/>
                    </a:cubicBezTo>
                    <a:cubicBezTo>
                      <a:pt x="525" y="4005"/>
                      <a:pt x="525" y="4005"/>
                      <a:pt x="525" y="4005"/>
                    </a:cubicBezTo>
                    <a:lnTo>
                      <a:pt x="1989" y="4005"/>
                    </a:lnTo>
                    <a:close/>
                    <a:moveTo>
                      <a:pt x="2292" y="8284"/>
                    </a:moveTo>
                    <a:lnTo>
                      <a:pt x="2292" y="8284"/>
                    </a:lnTo>
                    <a:cubicBezTo>
                      <a:pt x="1905" y="8008"/>
                      <a:pt x="1574" y="7842"/>
                      <a:pt x="1326" y="7842"/>
                    </a:cubicBezTo>
                    <a:cubicBezTo>
                      <a:pt x="1188" y="7842"/>
                      <a:pt x="1077" y="7897"/>
                      <a:pt x="994" y="7980"/>
                    </a:cubicBezTo>
                    <a:cubicBezTo>
                      <a:pt x="911" y="8091"/>
                      <a:pt x="857" y="8201"/>
                      <a:pt x="857" y="8339"/>
                    </a:cubicBezTo>
                    <a:cubicBezTo>
                      <a:pt x="857" y="8477"/>
                      <a:pt x="911" y="8615"/>
                      <a:pt x="1022" y="8698"/>
                    </a:cubicBezTo>
                    <a:cubicBezTo>
                      <a:pt x="1105" y="8808"/>
                      <a:pt x="1243" y="8836"/>
                      <a:pt x="1381" y="8836"/>
                    </a:cubicBezTo>
                    <a:cubicBezTo>
                      <a:pt x="1740" y="8836"/>
                      <a:pt x="2043" y="8671"/>
                      <a:pt x="2292" y="8284"/>
                    </a:cubicBezTo>
                    <a:close/>
                  </a:path>
                </a:pathLst>
              </a:custGeom>
              <a:solidFill>
                <a:srgbClr val="9E1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  <p:sp>
            <p:nvSpPr>
              <p:cNvPr id="201" name="Freeform 200"/>
              <p:cNvSpPr>
                <a:spLocks noChangeArrowheads="1"/>
              </p:cNvSpPr>
              <p:nvPr/>
            </p:nvSpPr>
            <p:spPr bwMode="auto">
              <a:xfrm>
                <a:off x="12905" y="14843"/>
                <a:ext cx="4168" cy="2285"/>
              </a:xfrm>
              <a:custGeom>
                <a:avLst/>
                <a:gdLst>
                  <a:gd name="T0" fmla="*/ 0 w 17177"/>
                  <a:gd name="T1" fmla="*/ 2147483646 h 9417"/>
                  <a:gd name="T2" fmla="*/ 2147483646 w 17177"/>
                  <a:gd name="T3" fmla="*/ 2147483646 h 9417"/>
                  <a:gd name="T4" fmla="*/ 2147483646 w 17177"/>
                  <a:gd name="T5" fmla="*/ 2147483646 h 9417"/>
                  <a:gd name="T6" fmla="*/ 2147483646 w 17177"/>
                  <a:gd name="T7" fmla="*/ 2147483646 h 9417"/>
                  <a:gd name="T8" fmla="*/ 2147483646 w 17177"/>
                  <a:gd name="T9" fmla="*/ 0 h 9417"/>
                  <a:gd name="T10" fmla="*/ 2147483646 w 17177"/>
                  <a:gd name="T11" fmla="*/ 0 h 9417"/>
                  <a:gd name="T12" fmla="*/ 2147483646 w 17177"/>
                  <a:gd name="T13" fmla="*/ 2147483646 h 9417"/>
                  <a:gd name="T14" fmla="*/ 2147483646 w 17177"/>
                  <a:gd name="T15" fmla="*/ 2147483646 h 9417"/>
                  <a:gd name="T16" fmla="*/ 2147483646 w 17177"/>
                  <a:gd name="T17" fmla="*/ 2147483646 h 9417"/>
                  <a:gd name="T18" fmla="*/ 2147483646 w 17177"/>
                  <a:gd name="T19" fmla="*/ 2147483646 h 9417"/>
                  <a:gd name="T20" fmla="*/ 0 w 17177"/>
                  <a:gd name="T21" fmla="*/ 2147483646 h 9417"/>
                  <a:gd name="T22" fmla="*/ 0 w 17177"/>
                  <a:gd name="T23" fmla="*/ 2147483646 h 94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177" h="9417">
                    <a:moveTo>
                      <a:pt x="0" y="6876"/>
                    </a:moveTo>
                    <a:lnTo>
                      <a:pt x="3784" y="3893"/>
                    </a:lnTo>
                    <a:lnTo>
                      <a:pt x="7871" y="7207"/>
                    </a:lnTo>
                    <a:lnTo>
                      <a:pt x="13917" y="2264"/>
                    </a:lnTo>
                    <a:lnTo>
                      <a:pt x="11487" y="0"/>
                    </a:lnTo>
                    <a:lnTo>
                      <a:pt x="17176" y="0"/>
                    </a:lnTo>
                    <a:lnTo>
                      <a:pt x="17176" y="5329"/>
                    </a:lnTo>
                    <a:lnTo>
                      <a:pt x="14967" y="3617"/>
                    </a:lnTo>
                    <a:lnTo>
                      <a:pt x="7871" y="9416"/>
                    </a:lnTo>
                    <a:lnTo>
                      <a:pt x="3784" y="6102"/>
                    </a:lnTo>
                    <a:lnTo>
                      <a:pt x="0" y="9085"/>
                    </a:lnTo>
                    <a:lnTo>
                      <a:pt x="0" y="6876"/>
                    </a:lnTo>
                  </a:path>
                </a:pathLst>
              </a:custGeom>
              <a:solidFill>
                <a:srgbClr val="9E1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none" lIns="91440" tIns="45720" rIns="91440" bIns="45720" anchor="ctr" anchorCtr="0" upright="1">
                <a:noAutofit/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203" name="TextBox 202"/>
          <p:cNvSpPr txBox="1"/>
          <p:nvPr/>
        </p:nvSpPr>
        <p:spPr>
          <a:xfrm>
            <a:off x="1424552" y="1398164"/>
            <a:ext cx="2650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2D2F7B"/>
                </a:solidFill>
              </a:rPr>
              <a:t>A mottónk</a:t>
            </a:r>
            <a:r>
              <a:rPr lang="hu-HU" sz="1200" dirty="0">
                <a:solidFill>
                  <a:srgbClr val="2D2F7B"/>
                </a:solidFill>
              </a:rPr>
              <a:t>: </a:t>
            </a:r>
            <a:endParaRPr lang="hu-HU" sz="1200" dirty="0" smtClean="0">
              <a:solidFill>
                <a:srgbClr val="2D2F7B"/>
              </a:solidFill>
            </a:endParaRPr>
          </a:p>
          <a:p>
            <a:r>
              <a:rPr lang="en-GB" sz="1200" dirty="0" smtClean="0">
                <a:solidFill>
                  <a:srgbClr val="2D2F7B"/>
                </a:solidFill>
              </a:rPr>
              <a:t>"</a:t>
            </a:r>
            <a:r>
              <a:rPr lang="en-GB" sz="1200" dirty="0">
                <a:solidFill>
                  <a:srgbClr val="2D2F7B"/>
                </a:solidFill>
              </a:rPr>
              <a:t>To be the world's </a:t>
            </a:r>
            <a:r>
              <a:rPr lang="en-GB" sz="1200" dirty="0" smtClean="0">
                <a:solidFill>
                  <a:srgbClr val="2D2F7B"/>
                </a:solidFill>
              </a:rPr>
              <a:t>favourite recruiter </a:t>
            </a:r>
            <a:r>
              <a:rPr lang="en-GB" sz="1200" dirty="0">
                <a:solidFill>
                  <a:srgbClr val="2D2F7B"/>
                </a:solidFill>
              </a:rPr>
              <a:t>through constant innovation and continuous improvement"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1482653" y="2644029"/>
            <a:ext cx="265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2D2F7B"/>
                </a:solidFill>
              </a:rPr>
              <a:t>Az értékeink: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2D2F7B"/>
                </a:solidFill>
              </a:rPr>
              <a:t>We </a:t>
            </a:r>
            <a:r>
              <a:rPr lang="en-GB" sz="1200" dirty="0">
                <a:solidFill>
                  <a:srgbClr val="2D2F7B"/>
                </a:solidFill>
              </a:rPr>
              <a:t>are fair, open and honest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D2F7B"/>
                </a:solidFill>
              </a:rPr>
              <a:t>We take ownership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D2F7B"/>
                </a:solidFill>
              </a:rPr>
              <a:t>We work together</a:t>
            </a:r>
          </a:p>
          <a:p>
            <a:endParaRPr lang="en-GB" sz="1200" dirty="0">
              <a:solidFill>
                <a:srgbClr val="2D2F7B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440416" y="4090956"/>
            <a:ext cx="269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2D2F7B"/>
                </a:solidFill>
              </a:rPr>
              <a:t>Mintegy 120 irodával rendeljezünk világszerte</a:t>
            </a:r>
            <a:endParaRPr lang="en-GB" sz="1200" dirty="0">
              <a:solidFill>
                <a:srgbClr val="2D2F7B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554156" y="1555137"/>
            <a:ext cx="265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2D2F7B"/>
                </a:solidFill>
              </a:rPr>
              <a:t>A </a:t>
            </a:r>
            <a:r>
              <a:rPr lang="en-GB" sz="1200" dirty="0" smtClean="0">
                <a:solidFill>
                  <a:srgbClr val="2D2F7B"/>
                </a:solidFill>
              </a:rPr>
              <a:t>REED</a:t>
            </a:r>
            <a:r>
              <a:rPr lang="hu-HU" sz="1200" dirty="0" smtClean="0">
                <a:solidFill>
                  <a:srgbClr val="2D2F7B"/>
                </a:solidFill>
              </a:rPr>
              <a:t> szakterületekre specializálódik</a:t>
            </a:r>
            <a:endParaRPr lang="en-GB" sz="1200" dirty="0">
              <a:solidFill>
                <a:srgbClr val="2D2F7B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456892" y="5354738"/>
            <a:ext cx="270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2D2F7B"/>
                </a:solidFill>
              </a:rPr>
              <a:t>Innovatívak vagyunk és fejlesztjük a kollégákat, a toborzási technológiánkat, a szolgáltatásiankat </a:t>
            </a:r>
            <a:endParaRPr lang="en-GB" sz="1200" dirty="0">
              <a:solidFill>
                <a:srgbClr val="2D2F7B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523729" y="2743492"/>
            <a:ext cx="285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2D2F7B"/>
                </a:solidFill>
              </a:rPr>
              <a:t>Több mint 55 év tapasztalatunk van toborzási és kiválasztási szolgáltatások területén</a:t>
            </a:r>
            <a:endParaRPr lang="en-GB" sz="1200" dirty="0">
              <a:solidFill>
                <a:srgbClr val="2D2F7B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5543546" y="4140058"/>
            <a:ext cx="265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2D2F7B"/>
                </a:solidFill>
              </a:rPr>
              <a:t>Széleskörű szakmai tapasztalattal és tudással rendelkezünk</a:t>
            </a:r>
            <a:endParaRPr lang="en-GB" sz="1200" dirty="0">
              <a:solidFill>
                <a:srgbClr val="2D2F7B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509735" y="5475152"/>
            <a:ext cx="265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2D2F7B"/>
                </a:solidFill>
              </a:rPr>
              <a:t>A Reed-nek saját jótékonysági szervezetei vannak </a:t>
            </a:r>
            <a:endParaRPr lang="en-GB" sz="1200" dirty="0">
              <a:solidFill>
                <a:srgbClr val="2D2F7B"/>
              </a:solidFill>
            </a:endParaRPr>
          </a:p>
        </p:txBody>
      </p:sp>
      <p:sp>
        <p:nvSpPr>
          <p:cNvPr id="90" name="Oval 4"/>
          <p:cNvSpPr/>
          <p:nvPr/>
        </p:nvSpPr>
        <p:spPr>
          <a:xfrm>
            <a:off x="502634" y="2645656"/>
            <a:ext cx="737591" cy="6694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dirty="0" smtClean="0"/>
              <a:t>Values</a:t>
            </a:r>
            <a:endParaRPr lang="en-GB" sz="1050" dirty="0"/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30947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gradFill flip="none" rotWithShape="1">
            <a:gsLst>
              <a:gs pos="0">
                <a:srgbClr val="93DDE9"/>
              </a:gs>
              <a:gs pos="43000">
                <a:srgbClr val="39C2D7"/>
              </a:gs>
              <a:gs pos="72000">
                <a:srgbClr val="297CAC"/>
              </a:gs>
              <a:gs pos="100000">
                <a:srgbClr val="2C35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2113" y="2025444"/>
            <a:ext cx="3383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 smtClean="0">
                <a:solidFill>
                  <a:schemeClr val="bg1">
                    <a:lumMod val="50000"/>
                  </a:schemeClr>
                </a:solidFill>
              </a:rPr>
              <a:t>Juhász</a:t>
            </a:r>
            <a:r>
              <a:rPr lang="hu-HU" sz="1200" b="1" dirty="0" smtClean="0">
                <a:solidFill>
                  <a:schemeClr val="bg1">
                    <a:lumMod val="50000"/>
                  </a:schemeClr>
                </a:solidFill>
              </a:rPr>
              <a:t> Nikolett</a:t>
            </a: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Senior Temporary Consultant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Temporary Recruitment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1051 Budapest,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Bajcsy-Zsilinszky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str. 12. 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Tel.: +36 1 8833 504 / Mob.: +36 70 426 8318</a:t>
            </a:r>
          </a:p>
          <a:p>
            <a:r>
              <a:rPr lang="en-GB" sz="1200" dirty="0"/>
              <a:t>E-mail: </a:t>
            </a:r>
            <a:r>
              <a:rPr lang="en-GB" sz="1200" dirty="0" smtClean="0">
                <a:hlinkClick r:id="rId2"/>
              </a:rPr>
              <a:t>nikolett.juhasz@reedglobal.com</a:t>
            </a:r>
            <a:endParaRPr lang="hu-HU" sz="1200" dirty="0" smtClean="0"/>
          </a:p>
          <a:p>
            <a:endParaRPr lang="en-GB" sz="1200" dirty="0"/>
          </a:p>
          <a:p>
            <a:endParaRPr lang="en-GB" sz="12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433" y="1026640"/>
            <a:ext cx="562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2C3561"/>
                </a:solidFill>
              </a:rPr>
              <a:t>A kölcsönzési üzletágat Juhász Nikolett senior tanácsadó irányítja</a:t>
            </a:r>
            <a:endParaRPr lang="en-GB" sz="1400" dirty="0">
              <a:solidFill>
                <a:srgbClr val="2C356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288" y="6362056"/>
            <a:ext cx="11648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2C3561"/>
                </a:solidFill>
              </a:rPr>
              <a:t>						                 	</a:t>
            </a:r>
            <a:endParaRPr lang="en-GB" sz="1400" b="1" dirty="0">
              <a:solidFill>
                <a:srgbClr val="2C356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19388" y="6362056"/>
            <a:ext cx="1356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2C3561"/>
                </a:solidFill>
              </a:rPr>
              <a:t>reedglobal.hu</a:t>
            </a:r>
            <a:endParaRPr lang="en-GB" sz="1400" b="1" dirty="0">
              <a:solidFill>
                <a:srgbClr val="2C356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195" y="150250"/>
            <a:ext cx="9801932" cy="536212"/>
          </a:xfrm>
          <a:prstGeom prst="rect">
            <a:avLst/>
          </a:prstGeom>
        </p:spPr>
        <p:txBody>
          <a:bodyPr wrap="square" lIns="104305" tIns="52153" rIns="104305" bIns="52153">
            <a:spAutoFit/>
          </a:bodyPr>
          <a:lstStyle/>
          <a:p>
            <a:pPr>
              <a:defRPr/>
            </a:pPr>
            <a:r>
              <a:rPr lang="hu-HU" sz="2800" dirty="0" smtClean="0">
                <a:solidFill>
                  <a:prstClr val="white"/>
                </a:solidFill>
                <a:cs typeface="Arial" pitchFamily="34" charset="0"/>
              </a:rPr>
              <a:t>Kapcsolat</a:t>
            </a:r>
            <a:endParaRPr lang="en-GB" sz="28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2" name="Picture 3" descr="linkedin-ic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52" y="6117499"/>
            <a:ext cx="551543" cy="551543"/>
          </a:xfrm>
          <a:prstGeom prst="rect">
            <a:avLst/>
          </a:prstGeom>
          <a:noFill/>
        </p:spPr>
      </p:pic>
      <p:pic>
        <p:nvPicPr>
          <p:cNvPr id="13" name="Picture 6" descr="twitter-ic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95" y="6117433"/>
            <a:ext cx="551543" cy="551543"/>
          </a:xfrm>
          <a:prstGeom prst="rect">
            <a:avLst/>
          </a:prstGeom>
          <a:noFill/>
        </p:spPr>
      </p:pic>
      <p:pic>
        <p:nvPicPr>
          <p:cNvPr id="15" name="Picture 12" descr="Web-Youtube-alt-2-Metro-icon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38" y="6117498"/>
            <a:ext cx="551543" cy="551543"/>
          </a:xfrm>
          <a:prstGeom prst="rect">
            <a:avLst/>
          </a:prstGeom>
          <a:noFill/>
        </p:spPr>
      </p:pic>
      <p:pic>
        <p:nvPicPr>
          <p:cNvPr id="16" name="Picture 4" descr="facebook-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81" y="6117894"/>
            <a:ext cx="551543" cy="551543"/>
          </a:xfrm>
          <a:prstGeom prst="rect">
            <a:avLst/>
          </a:prstGeom>
          <a:noFill/>
        </p:spPr>
      </p:pic>
      <p:pic>
        <p:nvPicPr>
          <p:cNvPr id="17" name="Picture 1" descr="instagram_favico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24" y="6118290"/>
            <a:ext cx="551543" cy="55154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9" y="2026461"/>
            <a:ext cx="1877159" cy="281538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206234" y="1017821"/>
            <a:ext cx="562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2C3561"/>
                </a:solidFill>
              </a:rPr>
              <a:t>Európai tevékenységünket a budapesti irodánkból </a:t>
            </a:r>
          </a:p>
          <a:p>
            <a:pPr algn="ctr"/>
            <a:r>
              <a:rPr lang="hu-HU" sz="1600" dirty="0" smtClean="0">
                <a:solidFill>
                  <a:srgbClr val="2C3561"/>
                </a:solidFill>
              </a:rPr>
              <a:t>Pethő Klára fogja össze</a:t>
            </a:r>
            <a:endParaRPr lang="en-GB" sz="1400" dirty="0">
              <a:solidFill>
                <a:srgbClr val="2C356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48287" y="3778202"/>
            <a:ext cx="3383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b="1" dirty="0" smtClean="0">
                <a:solidFill>
                  <a:schemeClr val="bg1">
                    <a:lumMod val="50000"/>
                  </a:schemeClr>
                </a:solidFill>
              </a:rPr>
              <a:t>Pethő Klára </a:t>
            </a:r>
            <a:endParaRPr lang="en-GB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</a:rPr>
              <a:t>Senior Business Manager – Hungary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1051 Budapest,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Bajcsy-Zsilinszky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str. 12. </a:t>
            </a:r>
          </a:p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Tel.: +36 1 8833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/ Mob.: +36 </a:t>
            </a:r>
            <a:r>
              <a:rPr lang="hu-HU" sz="1200" dirty="0">
                <a:solidFill>
                  <a:schemeClr val="bg1">
                    <a:lumMod val="50000"/>
                  </a:schemeClr>
                </a:solidFill>
              </a:rPr>
              <a:t>7</a:t>
            </a:r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</a:rPr>
              <a:t>322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200" dirty="0" smtClean="0">
                <a:solidFill>
                  <a:schemeClr val="bg1">
                    <a:lumMod val="50000"/>
                  </a:schemeClr>
                </a:solidFill>
              </a:rPr>
              <a:t>2585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200" dirty="0"/>
              <a:t>E-mail: </a:t>
            </a:r>
            <a:r>
              <a:rPr lang="hu-HU" sz="1200" u="sng" dirty="0">
                <a:solidFill>
                  <a:schemeClr val="accent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klara.petho</a:t>
            </a:r>
            <a:r>
              <a:rPr lang="en-GB" sz="1200" u="sng" dirty="0">
                <a:solidFill>
                  <a:schemeClr val="accent5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14"/>
              </a:rPr>
              <a:t>@reedglobal.com</a:t>
            </a:r>
            <a:endParaRPr lang="hu-HU" sz="1200" u="sng" dirty="0">
              <a:solidFill>
                <a:schemeClr val="accent5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2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5546" y="5069341"/>
            <a:ext cx="3323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15"/>
              </a:rPr>
              <a:t>https://www.linkedin.com/in/nikolettjuhaszreed/</a:t>
            </a:r>
            <a:endParaRPr lang="hu-HU" sz="12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90615" y="2025443"/>
            <a:ext cx="1984894" cy="2816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94638" y="5023129"/>
            <a:ext cx="2738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17"/>
              </a:rPr>
              <a:t>linkedin.com/in/klára-pethő-03b6b963</a:t>
            </a:r>
            <a:endParaRPr lang="en-GB" sz="1200" dirty="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D1EBB8-AD3E-4967-8285-1EFD21168086}" vid="{1FBE9F1A-78DB-4FC5-8B8B-2931CF9650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34386</TotalTime>
  <Words>682</Words>
  <Application>Microsoft Office PowerPoint</Application>
  <PresentationFormat>Widescreen</PresentationFormat>
  <Paragraphs>123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BPreplay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 Szolgáltatásaink díjazása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Beurthe</dc:creator>
  <cp:lastModifiedBy>Kitti Kunkli</cp:lastModifiedBy>
  <cp:revision>665</cp:revision>
  <cp:lastPrinted>2019-05-22T07:04:40Z</cp:lastPrinted>
  <dcterms:created xsi:type="dcterms:W3CDTF">2017-01-12T10:09:55Z</dcterms:created>
  <dcterms:modified xsi:type="dcterms:W3CDTF">2019-06-14T10:14:08Z</dcterms:modified>
</cp:coreProperties>
</file>