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6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5AD45-D3D8-4DD7-8BCF-00BB9CE8FA08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FCAC2-A4B5-49EC-B34D-27B88C02BE0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3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sz="2400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BIZTOS</a:t>
            </a:r>
            <a:r>
              <a:rPr lang="hu-HU" sz="2400" b="1" baseline="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 ÉS JÓL FIZETŐ ÁLLÁST</a:t>
            </a:r>
            <a:r>
              <a:rPr lang="hu-HU" sz="2400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 KERESEL,</a:t>
            </a:r>
            <a:r>
              <a:rPr lang="hu-HU" sz="2400" b="1" baseline="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 AHOL MEGBECSÜLNEK?</a:t>
            </a:r>
            <a:endParaRPr lang="hu-HU" sz="2400" b="1" dirty="0" smtClean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hu-HU" sz="2400" b="1" dirty="0" smtClean="0">
                <a:solidFill>
                  <a:schemeClr val="tx2"/>
                </a:solidFill>
                <a:latin typeface="Forte" pitchFamily="66" charset="0"/>
                <a:cs typeface="Andalus" pitchFamily="18" charset="-78"/>
              </a:rPr>
              <a:t>ITT A MEGOLDÁS!</a:t>
            </a:r>
          </a:p>
          <a:p>
            <a:endParaRPr lang="hu-HU" sz="2400" dirty="0">
              <a:solidFill>
                <a:schemeClr val="tx2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FCAC2-A4B5-49EC-B34D-27B88C02BE09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4783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937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488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235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334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342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893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523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454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759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266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481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1EFB7-65A8-45F0-A114-F28396D4208C}" type="datetimeFigureOut">
              <a:rPr lang="hu-HU" smtClean="0"/>
              <a:t>2018.11.22.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13FE0-42CE-4299-A6BC-C1D6FDCF03E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670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uromont.hu/allasajanlatok" TargetMode="External"/><Relationship Id="rId5" Type="http://schemas.openxmlformats.org/officeDocument/2006/relationships/hyperlink" Target="mailto:toborzas@euromont.hu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71878" y="17315"/>
            <a:ext cx="9215878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hu-HU" b="1" dirty="0" smtClean="0">
                <a:solidFill>
                  <a:schemeClr val="tx2"/>
                </a:solidFill>
                <a:latin typeface="Forte" pitchFamily="66" charset="0"/>
                <a:cs typeface="Andalus" pitchFamily="18" charset="-78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Forte" pitchFamily="66" charset="0"/>
                <a:cs typeface="Andalus" pitchFamily="18" charset="-78"/>
              </a:rPr>
            </a:br>
            <a:r>
              <a:rPr lang="hu-HU" dirty="0" smtClean="0">
                <a:solidFill>
                  <a:schemeClr val="tx2"/>
                </a:solidFill>
              </a:rPr>
              <a:t/>
            </a:r>
            <a:br>
              <a:rPr lang="hu-HU" dirty="0" smtClean="0">
                <a:solidFill>
                  <a:schemeClr val="tx2"/>
                </a:solidFill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067944" y="1212100"/>
            <a:ext cx="4712568" cy="1752600"/>
          </a:xfrm>
        </p:spPr>
        <p:txBody>
          <a:bodyPr>
            <a:normAutofit fontScale="47500" lnSpcReduction="20000"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BIZTOS</a:t>
            </a:r>
            <a:r>
              <a:rPr lang="hu-HU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ÉS JÓL FIZETŐ ÁLLÁST</a:t>
            </a:r>
            <a:r>
              <a:rPr lang="hu-H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KERESEL,</a:t>
            </a:r>
            <a:r>
              <a:rPr lang="hu-HU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AHOL MEGBECSÜLNEK?</a:t>
            </a:r>
          </a:p>
          <a:p>
            <a:r>
              <a:rPr lang="hu-H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hu-HU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ITT A MEGOLDÁS!</a:t>
            </a:r>
          </a:p>
          <a:p>
            <a:endParaRPr lang="hu-HU" sz="4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u-HU" sz="3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DOLGOZZ VELÜNK NÉMETORSZÁGBAN!</a:t>
            </a:r>
            <a:r>
              <a:rPr lang="hu-HU" sz="2300" b="1" dirty="0" smtClean="0">
                <a:solidFill>
                  <a:schemeClr val="tx2"/>
                </a:solidFill>
                <a:latin typeface="Forte" pitchFamily="66" charset="0"/>
                <a:cs typeface="Andalus" pitchFamily="18" charset="-78"/>
              </a:rPr>
              <a:t/>
            </a:r>
            <a:br>
              <a:rPr lang="hu-HU" sz="2300" b="1" dirty="0" smtClean="0">
                <a:solidFill>
                  <a:schemeClr val="tx2"/>
                </a:solidFill>
                <a:latin typeface="Forte" pitchFamily="66" charset="0"/>
                <a:cs typeface="Andalus" pitchFamily="18" charset="-78"/>
              </a:rPr>
            </a:br>
            <a:endParaRPr lang="hu-HU" sz="2300" dirty="0"/>
          </a:p>
        </p:txBody>
      </p:sp>
      <p:pic>
        <p:nvPicPr>
          <p:cNvPr id="4" name="Picture 2" descr="C:\Users\User\Desktop\EUROMONT\HIRDETÉSEK\KÉP\shutterstock_2848915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10" y="332656"/>
            <a:ext cx="3474088" cy="2160240"/>
          </a:xfrm>
          <a:prstGeom prst="rect">
            <a:avLst/>
          </a:prstGeom>
          <a:noFill/>
          <a:effectLst>
            <a:softEdge rad="1066800"/>
          </a:effectLst>
          <a:scene3d>
            <a:camera prst="orthographicFront"/>
            <a:lightRig rig="balanced" dir="t"/>
          </a:scene3d>
          <a:sp3d>
            <a:bevelT w="615950"/>
            <a:bevelB w="3683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 descr="Hom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754507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Lekerekített téglalap 8"/>
          <p:cNvSpPr/>
          <p:nvPr/>
        </p:nvSpPr>
        <p:spPr>
          <a:xfrm>
            <a:off x="179513" y="2924943"/>
            <a:ext cx="4320480" cy="259228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1400" b="1" u="sng" dirty="0" smtClean="0">
              <a:solidFill>
                <a:schemeClr val="tx2"/>
              </a:solidFill>
            </a:endParaRPr>
          </a:p>
          <a:p>
            <a:endParaRPr lang="hu-HU" sz="1400" b="1" u="sng" dirty="0">
              <a:solidFill>
                <a:schemeClr val="tx2"/>
              </a:solidFill>
            </a:endParaRPr>
          </a:p>
          <a:p>
            <a:r>
              <a:rPr lang="hu-HU" sz="1400" b="1" u="sng" dirty="0" smtClean="0">
                <a:solidFill>
                  <a:schemeClr val="tx2"/>
                </a:solidFill>
              </a:rPr>
              <a:t>AKIT </a:t>
            </a:r>
            <a:r>
              <a:rPr lang="hu-HU" sz="1400" b="1" u="sng" dirty="0">
                <a:solidFill>
                  <a:schemeClr val="tx2"/>
                </a:solidFill>
              </a:rPr>
              <a:t>KERESÜNK</a:t>
            </a:r>
          </a:p>
          <a:p>
            <a:pPr algn="ctr"/>
            <a:r>
              <a:rPr lang="hu-HU" sz="2400" b="1" dirty="0" smtClean="0">
                <a:solidFill>
                  <a:schemeClr val="tx2"/>
                </a:solidFill>
              </a:rPr>
              <a:t>PROJEKTVEZETŐ</a:t>
            </a:r>
          </a:p>
          <a:p>
            <a:endParaRPr lang="hu-HU" sz="300" b="1" u="sng" dirty="0" smtClean="0">
              <a:solidFill>
                <a:schemeClr val="tx2"/>
              </a:solidFill>
            </a:endParaRPr>
          </a:p>
          <a:p>
            <a:r>
              <a:rPr lang="hu-HU" sz="1400" b="1" u="sng" dirty="0" smtClean="0">
                <a:solidFill>
                  <a:schemeClr val="tx2"/>
                </a:solidFill>
              </a:rPr>
              <a:t>Amit </a:t>
            </a:r>
            <a:r>
              <a:rPr lang="hu-HU" sz="1400" b="1" u="sng" dirty="0">
                <a:solidFill>
                  <a:schemeClr val="tx2"/>
                </a:solidFill>
              </a:rPr>
              <a:t>kínálunk:</a:t>
            </a:r>
            <a:endParaRPr lang="hu-HU" sz="14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hu-HU" sz="1400" b="1" dirty="0">
                <a:solidFill>
                  <a:schemeClr val="tx2"/>
                </a:solidFill>
              </a:rPr>
              <a:t>Versenyképes bérezés + egyéb juttatás </a:t>
            </a:r>
            <a:endParaRPr lang="hu-HU" sz="1400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Németországi bejelentett munkaviszony</a:t>
            </a:r>
            <a:endParaRPr lang="hu-HU" sz="14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hu-HU" sz="1400" b="1" dirty="0">
                <a:solidFill>
                  <a:schemeClr val="tx2"/>
                </a:solidFill>
              </a:rPr>
              <a:t>Hosszú távú </a:t>
            </a:r>
            <a:r>
              <a:rPr lang="hu-HU" sz="1400" b="1" dirty="0" smtClean="0">
                <a:solidFill>
                  <a:schemeClr val="tx2"/>
                </a:solidFill>
              </a:rPr>
              <a:t>munkalehetőség</a:t>
            </a:r>
            <a:endParaRPr lang="hu-HU" sz="1400" b="1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INGYENES</a:t>
            </a:r>
            <a:r>
              <a:rPr lang="hu-HU" sz="1400" b="1" dirty="0">
                <a:solidFill>
                  <a:schemeClr val="tx2"/>
                </a:solidFill>
              </a:rPr>
              <a:t>, kulturált </a:t>
            </a:r>
            <a:r>
              <a:rPr lang="hu-HU" sz="1400" b="1" dirty="0" smtClean="0">
                <a:solidFill>
                  <a:schemeClr val="tx2"/>
                </a:solidFill>
              </a:rPr>
              <a:t>szállás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A </a:t>
            </a:r>
            <a:r>
              <a:rPr lang="hu-HU" sz="1400" b="1" dirty="0">
                <a:solidFill>
                  <a:schemeClr val="tx2"/>
                </a:solidFill>
              </a:rPr>
              <a:t>munkavégzéshez szükséges eszközök biztosítása</a:t>
            </a:r>
            <a:endParaRPr lang="hu-HU" sz="14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hu-HU" sz="1400" dirty="0">
              <a:solidFill>
                <a:schemeClr val="tx2"/>
              </a:solidFill>
            </a:endParaRPr>
          </a:p>
          <a:p>
            <a:pPr lvl="0"/>
            <a:endParaRPr lang="hu-HU" sz="1400" dirty="0">
              <a:solidFill>
                <a:schemeClr val="tx2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179512" y="5659977"/>
            <a:ext cx="8856984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hu-HU" sz="1600" b="1" dirty="0">
                <a:solidFill>
                  <a:schemeClr val="tx2"/>
                </a:solidFill>
              </a:rPr>
              <a:t>Email: </a:t>
            </a:r>
            <a:r>
              <a:rPr lang="hu-HU" sz="1600" b="1" dirty="0">
                <a:solidFill>
                  <a:schemeClr val="tx2"/>
                </a:solidFill>
                <a:hlinkClick r:id="rId5"/>
              </a:rPr>
              <a:t>toborzas@euromont.hu</a:t>
            </a:r>
            <a:endParaRPr lang="hu-HU" sz="1600" b="1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hu-HU" sz="1600" b="1" dirty="0">
                <a:solidFill>
                  <a:schemeClr val="tx2"/>
                </a:solidFill>
              </a:rPr>
              <a:t>További információ: </a:t>
            </a:r>
            <a:r>
              <a:rPr lang="hu-HU" sz="1600" b="1" dirty="0">
                <a:solidFill>
                  <a:schemeClr val="tx2"/>
                </a:solidFill>
                <a:hlinkClick r:id="rId6"/>
              </a:rPr>
              <a:t>http://</a:t>
            </a:r>
            <a:r>
              <a:rPr lang="hu-HU" sz="1600" b="1" dirty="0" smtClean="0">
                <a:solidFill>
                  <a:schemeClr val="tx2"/>
                </a:solidFill>
                <a:hlinkClick r:id="rId6"/>
              </a:rPr>
              <a:t>euromont.hu/allasajanlatok</a:t>
            </a:r>
            <a:r>
              <a:rPr lang="hu-HU" sz="1600" b="1" dirty="0" smtClean="0">
                <a:solidFill>
                  <a:schemeClr val="tx2"/>
                </a:solidFill>
              </a:rPr>
              <a:t>      Face: EUROMONT</a:t>
            </a:r>
            <a:endParaRPr lang="hu-HU" sz="1600" b="1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hu-HU" sz="1600" b="1" dirty="0">
                <a:solidFill>
                  <a:schemeClr val="tx2"/>
                </a:solidFill>
              </a:rPr>
              <a:t>Telefon: +36 70/638-0028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511242" y="2924941"/>
            <a:ext cx="4428492" cy="259228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b="1" dirty="0" smtClean="0">
                <a:solidFill>
                  <a:schemeClr val="tx2"/>
                </a:solidFill>
              </a:rPr>
              <a:t> </a:t>
            </a:r>
            <a:endParaRPr lang="hu-HU" sz="3600" b="1" dirty="0" smtClean="0">
              <a:solidFill>
                <a:schemeClr val="tx2"/>
              </a:solidFill>
            </a:endParaRPr>
          </a:p>
          <a:p>
            <a:endParaRPr lang="hu-HU" sz="1400" b="1" u="sng" dirty="0" smtClean="0">
              <a:solidFill>
                <a:schemeClr val="tx2"/>
              </a:solidFill>
            </a:endParaRPr>
          </a:p>
          <a:p>
            <a:endParaRPr lang="hu-HU" sz="1400" b="1" u="sng" dirty="0">
              <a:solidFill>
                <a:schemeClr val="tx2"/>
              </a:solidFill>
            </a:endParaRPr>
          </a:p>
          <a:p>
            <a:r>
              <a:rPr lang="hu-HU" sz="1400" b="1" u="sng" dirty="0" smtClean="0">
                <a:solidFill>
                  <a:schemeClr val="tx2"/>
                </a:solidFill>
              </a:rPr>
              <a:t>Elvárások</a:t>
            </a:r>
            <a:r>
              <a:rPr lang="hu-HU" sz="1400" b="1" u="sng" dirty="0">
                <a:solidFill>
                  <a:schemeClr val="tx2"/>
                </a:solidFill>
              </a:rPr>
              <a:t>:</a:t>
            </a:r>
            <a:endParaRPr lang="hu-HU" sz="1400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Felsőfokú </a:t>
            </a:r>
            <a:r>
              <a:rPr lang="hu-HU" sz="1400" b="1" dirty="0">
                <a:solidFill>
                  <a:schemeClr val="tx2"/>
                </a:solidFill>
              </a:rPr>
              <a:t>műszaki </a:t>
            </a:r>
            <a:r>
              <a:rPr lang="hu-HU" sz="1400" b="1" dirty="0" smtClean="0">
                <a:solidFill>
                  <a:schemeClr val="tx2"/>
                </a:solidFill>
              </a:rPr>
              <a:t>végzettség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Folyékony </a:t>
            </a:r>
            <a:r>
              <a:rPr lang="hu-HU" sz="1400" b="1" dirty="0">
                <a:solidFill>
                  <a:schemeClr val="tx2"/>
                </a:solidFill>
              </a:rPr>
              <a:t>szakmai (épületgépészet) </a:t>
            </a:r>
            <a:r>
              <a:rPr lang="hu-HU" sz="1400" b="1" dirty="0" smtClean="0">
                <a:solidFill>
                  <a:schemeClr val="tx2"/>
                </a:solidFill>
              </a:rPr>
              <a:t>német nyelvtudás</a:t>
            </a:r>
            <a:endParaRPr lang="hu-HU" sz="1400" b="1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B </a:t>
            </a:r>
            <a:r>
              <a:rPr lang="hu-HU" sz="1400" b="1" dirty="0">
                <a:solidFill>
                  <a:schemeClr val="tx2"/>
                </a:solidFill>
              </a:rPr>
              <a:t>kategóriás </a:t>
            </a:r>
            <a:r>
              <a:rPr lang="hu-HU" sz="1400" b="1" dirty="0" smtClean="0">
                <a:solidFill>
                  <a:schemeClr val="tx2"/>
                </a:solidFill>
              </a:rPr>
              <a:t>jogosítvány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Vezető </a:t>
            </a:r>
            <a:r>
              <a:rPr lang="hu-HU" sz="1400" b="1" dirty="0">
                <a:solidFill>
                  <a:schemeClr val="tx2"/>
                </a:solidFill>
              </a:rPr>
              <a:t>pozícióban, hasonló munkakörben </a:t>
            </a:r>
            <a:r>
              <a:rPr lang="hu-HU" sz="1400" b="1" dirty="0" smtClean="0">
                <a:solidFill>
                  <a:schemeClr val="tx2"/>
                </a:solidFill>
              </a:rPr>
              <a:t>szerzett tapasztalat</a:t>
            </a:r>
            <a:endParaRPr lang="hu-HU" sz="1400" b="1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Szervezőképesség, mobilitás, csapatmunkás</a:t>
            </a:r>
            <a:endParaRPr lang="hu-HU" sz="1400" dirty="0">
              <a:solidFill>
                <a:schemeClr val="tx2"/>
              </a:solidFill>
            </a:endParaRPr>
          </a:p>
          <a:p>
            <a:r>
              <a:rPr lang="hu-HU" sz="1400" b="1" u="sng" dirty="0">
                <a:solidFill>
                  <a:schemeClr val="tx2"/>
                </a:solidFill>
              </a:rPr>
              <a:t>Előny:</a:t>
            </a:r>
            <a:endParaRPr lang="hu-HU" sz="1400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Németországi</a:t>
            </a:r>
            <a:r>
              <a:rPr lang="hu-HU" sz="1400" b="1" dirty="0">
                <a:solidFill>
                  <a:schemeClr val="tx2"/>
                </a:solidFill>
              </a:rPr>
              <a:t>, épületgépészeti </a:t>
            </a:r>
            <a:r>
              <a:rPr lang="hu-HU" sz="1400" b="1" dirty="0" smtClean="0">
                <a:solidFill>
                  <a:schemeClr val="tx2"/>
                </a:solidFill>
              </a:rPr>
              <a:t>tapasztalat</a:t>
            </a:r>
            <a:endParaRPr lang="hu-HU" sz="1400" b="1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hu-HU" sz="1400" b="1" dirty="0" smtClean="0">
                <a:solidFill>
                  <a:schemeClr val="tx2"/>
                </a:solidFill>
              </a:rPr>
              <a:t>Saját </a:t>
            </a:r>
            <a:r>
              <a:rPr lang="hu-HU" sz="1400" b="1" dirty="0">
                <a:solidFill>
                  <a:schemeClr val="tx2"/>
                </a:solidFill>
              </a:rPr>
              <a:t>gépkocsi</a:t>
            </a:r>
            <a:endParaRPr lang="hu-HU" sz="1400" dirty="0">
              <a:solidFill>
                <a:schemeClr val="tx2"/>
              </a:solidFill>
            </a:endParaRPr>
          </a:p>
          <a:p>
            <a:r>
              <a:rPr lang="hu-HU" sz="1600" b="1" dirty="0"/>
              <a:t> </a:t>
            </a:r>
            <a:endParaRPr lang="hu-HU" sz="1600" dirty="0"/>
          </a:p>
          <a:p>
            <a:r>
              <a:rPr lang="hu-HU" b="1" dirty="0" smtClean="0"/>
              <a:t> </a:t>
            </a:r>
            <a:endParaRPr lang="hu-HU" dirty="0"/>
          </a:p>
          <a:p>
            <a:endParaRPr lang="hu-HU" dirty="0">
              <a:solidFill>
                <a:schemeClr val="tx2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193" y="1484784"/>
            <a:ext cx="1505807" cy="86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46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104</Words>
  <Application>Microsoft Office PowerPoint</Application>
  <PresentationFormat>Diavetítés a képernyőre (4:3 oldalarány)</PresentationFormat>
  <Paragraphs>36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User</cp:lastModifiedBy>
  <cp:revision>13</cp:revision>
  <dcterms:created xsi:type="dcterms:W3CDTF">2018-11-16T10:00:45Z</dcterms:created>
  <dcterms:modified xsi:type="dcterms:W3CDTF">2018-11-22T13:58:54Z</dcterms:modified>
</cp:coreProperties>
</file>